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7" r:id="rId2"/>
    <p:sldId id="265" r:id="rId3"/>
    <p:sldId id="260" r:id="rId4"/>
    <p:sldId id="264" r:id="rId5"/>
    <p:sldId id="285" r:id="rId6"/>
    <p:sldId id="261" r:id="rId7"/>
    <p:sldId id="258" r:id="rId8"/>
    <p:sldId id="286" r:id="rId9"/>
    <p:sldId id="267" r:id="rId10"/>
    <p:sldId id="259" r:id="rId11"/>
    <p:sldId id="268" r:id="rId12"/>
    <p:sldId id="269" r:id="rId13"/>
    <p:sldId id="271" r:id="rId14"/>
    <p:sldId id="272" r:id="rId15"/>
    <p:sldId id="273" r:id="rId16"/>
    <p:sldId id="263" r:id="rId17"/>
    <p:sldId id="274" r:id="rId18"/>
    <p:sldId id="276" r:id="rId19"/>
    <p:sldId id="275" r:id="rId20"/>
    <p:sldId id="278" r:id="rId21"/>
    <p:sldId id="279" r:id="rId22"/>
    <p:sldId id="280" r:id="rId23"/>
    <p:sldId id="262" r:id="rId24"/>
    <p:sldId id="281" r:id="rId25"/>
    <p:sldId id="282" r:id="rId26"/>
    <p:sldId id="284" r:id="rId27"/>
    <p:sldId id="283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31CD"/>
    <a:srgbClr val="0D12E1"/>
    <a:srgbClr val="00153E"/>
    <a:srgbClr val="700CB4"/>
    <a:srgbClr val="969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139" y="1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1B2592-2A65-4991-AFD9-B63E57AFB1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B0FF813-C10D-4AA0-90CD-FB050897CA1E}">
      <dgm:prSet/>
      <dgm:spPr>
        <a:solidFill>
          <a:schemeClr val="accent1"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pPr algn="ctr" rtl="0"/>
          <a:r>
            <a:rPr lang="pt-BR" b="1" dirty="0" smtClean="0"/>
            <a:t>Os seis níveis </a:t>
          </a:r>
          <a:r>
            <a:rPr lang="pt-BR" b="1" i="1" dirty="0" smtClean="0"/>
            <a:t>espaciais</a:t>
          </a:r>
          <a:r>
            <a:rPr lang="pt-BR" b="1" dirty="0" smtClean="0"/>
            <a:t> do UNIVERSO-MESTRE</a:t>
          </a:r>
          <a:endParaRPr lang="pt-BR" dirty="0"/>
        </a:p>
      </dgm:t>
    </dgm:pt>
    <dgm:pt modelId="{EB5FB55D-32E8-4061-8267-00AC446FF7D2}" type="parTrans" cxnId="{593412FF-15CD-4834-86E5-8BDCD8A78798}">
      <dgm:prSet/>
      <dgm:spPr/>
      <dgm:t>
        <a:bodyPr/>
        <a:lstStyle/>
        <a:p>
          <a:endParaRPr lang="pt-BR"/>
        </a:p>
      </dgm:t>
    </dgm:pt>
    <dgm:pt modelId="{04DBEDA0-7376-46F4-9341-9C14A726F9A0}" type="sibTrans" cxnId="{593412FF-15CD-4834-86E5-8BDCD8A78798}">
      <dgm:prSet/>
      <dgm:spPr/>
      <dgm:t>
        <a:bodyPr/>
        <a:lstStyle/>
        <a:p>
          <a:endParaRPr lang="pt-BR"/>
        </a:p>
      </dgm:t>
    </dgm:pt>
    <dgm:pt modelId="{6C53ABE4-3FDB-4803-868B-3CD19A501576}" type="pres">
      <dgm:prSet presAssocID="{141B2592-2A65-4991-AFD9-B63E57AFB10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1D89015-9BC1-424A-B3CD-F69CB0AC846F}" type="pres">
      <dgm:prSet presAssocID="{7B0FF813-C10D-4AA0-90CD-FB050897CA1E}" presName="parentText" presStyleLbl="node1" presStyleIdx="0" presStyleCnt="1" custLinFactNeighborY="-7141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93412FF-15CD-4834-86E5-8BDCD8A78798}" srcId="{141B2592-2A65-4991-AFD9-B63E57AFB10F}" destId="{7B0FF813-C10D-4AA0-90CD-FB050897CA1E}" srcOrd="0" destOrd="0" parTransId="{EB5FB55D-32E8-4061-8267-00AC446FF7D2}" sibTransId="{04DBEDA0-7376-46F4-9341-9C14A726F9A0}"/>
    <dgm:cxn modelId="{AB6FC341-E3E7-4859-86D1-37E136DFFB53}" type="presOf" srcId="{7B0FF813-C10D-4AA0-90CD-FB050897CA1E}" destId="{21D89015-9BC1-424A-B3CD-F69CB0AC846F}" srcOrd="0" destOrd="0" presId="urn:microsoft.com/office/officeart/2005/8/layout/vList2"/>
    <dgm:cxn modelId="{30710108-348C-4527-9328-AB7715DDDD3C}" type="presOf" srcId="{141B2592-2A65-4991-AFD9-B63E57AFB10F}" destId="{6C53ABE4-3FDB-4803-868B-3CD19A501576}" srcOrd="0" destOrd="0" presId="urn:microsoft.com/office/officeart/2005/8/layout/vList2"/>
    <dgm:cxn modelId="{A0755A05-1BFF-47F2-BC08-7F5173F4A478}" type="presParOf" srcId="{6C53ABE4-3FDB-4803-868B-3CD19A501576}" destId="{21D89015-9BC1-424A-B3CD-F69CB0AC84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FB56CD-3CEF-4662-929B-22BBD749596B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7EF7402-A8E7-44E1-B87B-BBD8DF229FFF}">
      <dgm:prSet phldrT="[Texto]"/>
      <dgm:spPr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pt-BR" dirty="0" smtClean="0"/>
            <a:t>1</a:t>
          </a:r>
          <a:endParaRPr lang="pt-BR" dirty="0"/>
        </a:p>
      </dgm:t>
    </dgm:pt>
    <dgm:pt modelId="{50F503DC-1F93-473E-B2A8-D55D1BC780FB}" type="parTrans" cxnId="{4F8F7C3F-0942-4774-B7A1-E3E77E1237B6}">
      <dgm:prSet/>
      <dgm:spPr/>
      <dgm:t>
        <a:bodyPr/>
        <a:lstStyle/>
        <a:p>
          <a:endParaRPr lang="pt-BR"/>
        </a:p>
      </dgm:t>
    </dgm:pt>
    <dgm:pt modelId="{B54F9225-739B-488D-93AB-AC472A98C94D}" type="sibTrans" cxnId="{4F8F7C3F-0942-4774-B7A1-E3E77E1237B6}">
      <dgm:prSet/>
      <dgm:spPr/>
      <dgm:t>
        <a:bodyPr/>
        <a:lstStyle/>
        <a:p>
          <a:endParaRPr lang="pt-BR"/>
        </a:p>
      </dgm:t>
    </dgm:pt>
    <dgm:pt modelId="{7861938A-A1F0-44FD-BE35-9E24082B0CB5}">
      <dgm:prSet phldrT="[Texto]"/>
      <dgm:spPr>
        <a:solidFill>
          <a:schemeClr val="accent1">
            <a:tint val="40000"/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r>
            <a:rPr lang="pt-BR" dirty="0" smtClean="0"/>
            <a:t>O universo central – Havona.   </a:t>
          </a:r>
          <a:endParaRPr lang="pt-BR" dirty="0"/>
        </a:p>
      </dgm:t>
    </dgm:pt>
    <dgm:pt modelId="{E922DBB9-A16E-471F-B322-C545A732025E}" type="parTrans" cxnId="{72C82796-5A2E-4ADD-B2D4-ED5AA0CF9E94}">
      <dgm:prSet/>
      <dgm:spPr/>
      <dgm:t>
        <a:bodyPr/>
        <a:lstStyle/>
        <a:p>
          <a:endParaRPr lang="pt-BR"/>
        </a:p>
      </dgm:t>
    </dgm:pt>
    <dgm:pt modelId="{A872CEE2-8B42-4B88-B19A-B43CA9863F6A}" type="sibTrans" cxnId="{72C82796-5A2E-4ADD-B2D4-ED5AA0CF9E94}">
      <dgm:prSet/>
      <dgm:spPr/>
      <dgm:t>
        <a:bodyPr/>
        <a:lstStyle/>
        <a:p>
          <a:endParaRPr lang="pt-BR"/>
        </a:p>
      </dgm:t>
    </dgm:pt>
    <dgm:pt modelId="{5660CF61-58A9-4675-AF5D-0B41BF42EE5B}">
      <dgm:prSet phldrT="[Texto]"/>
      <dgm:spPr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pt-BR" dirty="0" smtClean="0"/>
            <a:t>2</a:t>
          </a:r>
          <a:endParaRPr lang="pt-BR" dirty="0"/>
        </a:p>
      </dgm:t>
    </dgm:pt>
    <dgm:pt modelId="{D3CE1D34-7644-4A41-8091-A448A741A130}" type="parTrans" cxnId="{73426107-524D-4137-A5CD-5BFB4292CC9B}">
      <dgm:prSet/>
      <dgm:spPr/>
      <dgm:t>
        <a:bodyPr/>
        <a:lstStyle/>
        <a:p>
          <a:endParaRPr lang="pt-BR"/>
        </a:p>
      </dgm:t>
    </dgm:pt>
    <dgm:pt modelId="{84895075-7D01-4D61-B60C-85C47B4957CC}" type="sibTrans" cxnId="{73426107-524D-4137-A5CD-5BFB4292CC9B}">
      <dgm:prSet/>
      <dgm:spPr/>
      <dgm:t>
        <a:bodyPr/>
        <a:lstStyle/>
        <a:p>
          <a:endParaRPr lang="pt-BR"/>
        </a:p>
      </dgm:t>
    </dgm:pt>
    <dgm:pt modelId="{22C72884-747C-4DA9-9679-91EA6C0A845C}">
      <dgm:prSet phldrT="[Texto]"/>
      <dgm:spPr>
        <a:solidFill>
          <a:schemeClr val="accent1">
            <a:tint val="40000"/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r>
            <a:rPr lang="pt-BR" dirty="0" smtClean="0"/>
            <a:t>Os sete </a:t>
          </a:r>
          <a:r>
            <a:rPr lang="pt-BR" dirty="0" err="1" smtClean="0"/>
            <a:t>superuniversos</a:t>
          </a:r>
          <a:r>
            <a:rPr lang="pt-BR" dirty="0" smtClean="0"/>
            <a:t>. </a:t>
          </a:r>
          <a:endParaRPr lang="pt-BR" dirty="0"/>
        </a:p>
      </dgm:t>
    </dgm:pt>
    <dgm:pt modelId="{98329FB5-1B64-4BE5-9EF8-751871126BB5}" type="parTrans" cxnId="{1CD2F69F-B3E8-4892-91A2-11ADFB850D6D}">
      <dgm:prSet/>
      <dgm:spPr/>
      <dgm:t>
        <a:bodyPr/>
        <a:lstStyle/>
        <a:p>
          <a:endParaRPr lang="pt-BR"/>
        </a:p>
      </dgm:t>
    </dgm:pt>
    <dgm:pt modelId="{0C60C64A-494C-48C3-8A1A-C581A8DB359E}" type="sibTrans" cxnId="{1CD2F69F-B3E8-4892-91A2-11ADFB850D6D}">
      <dgm:prSet/>
      <dgm:spPr/>
      <dgm:t>
        <a:bodyPr/>
        <a:lstStyle/>
        <a:p>
          <a:endParaRPr lang="pt-BR"/>
        </a:p>
      </dgm:t>
    </dgm:pt>
    <dgm:pt modelId="{9632C73C-0B63-4773-B4C4-C5D60547F9EA}">
      <dgm:prSet phldrT="[Texto]"/>
      <dgm:spPr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pt-BR" dirty="0" smtClean="0"/>
            <a:t>3</a:t>
          </a:r>
          <a:endParaRPr lang="pt-BR" dirty="0"/>
        </a:p>
      </dgm:t>
    </dgm:pt>
    <dgm:pt modelId="{9A059157-F82A-4824-B800-E43D5269CBE7}" type="parTrans" cxnId="{E4998324-C899-43E3-9913-D7F1D7ACCD81}">
      <dgm:prSet/>
      <dgm:spPr/>
      <dgm:t>
        <a:bodyPr/>
        <a:lstStyle/>
        <a:p>
          <a:endParaRPr lang="pt-BR"/>
        </a:p>
      </dgm:t>
    </dgm:pt>
    <dgm:pt modelId="{6A040A3E-53C1-4BC6-A193-1D0C88AA6920}" type="sibTrans" cxnId="{E4998324-C899-43E3-9913-D7F1D7ACCD81}">
      <dgm:prSet/>
      <dgm:spPr/>
      <dgm:t>
        <a:bodyPr/>
        <a:lstStyle/>
        <a:p>
          <a:endParaRPr lang="pt-BR"/>
        </a:p>
      </dgm:t>
    </dgm:pt>
    <dgm:pt modelId="{1072D10B-723F-4924-9D93-E0605BBBC38A}">
      <dgm:prSet phldrT="[Texto]"/>
      <dgm:spPr>
        <a:solidFill>
          <a:schemeClr val="accent1">
            <a:tint val="40000"/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r>
            <a:rPr lang="pt-BR" dirty="0" smtClean="0"/>
            <a:t>O primeiro nível do espaço exterior. </a:t>
          </a:r>
          <a:endParaRPr lang="pt-BR" dirty="0"/>
        </a:p>
      </dgm:t>
    </dgm:pt>
    <dgm:pt modelId="{6EB802A9-E84E-4C95-BC5F-C351F16CE0D3}" type="parTrans" cxnId="{12E2BD6A-4569-4728-8F06-F02E2EB08F05}">
      <dgm:prSet/>
      <dgm:spPr/>
      <dgm:t>
        <a:bodyPr/>
        <a:lstStyle/>
        <a:p>
          <a:endParaRPr lang="pt-BR"/>
        </a:p>
      </dgm:t>
    </dgm:pt>
    <dgm:pt modelId="{432F146A-2274-4F36-AE7C-F33AC4473C4B}" type="sibTrans" cxnId="{12E2BD6A-4569-4728-8F06-F02E2EB08F05}">
      <dgm:prSet/>
      <dgm:spPr/>
      <dgm:t>
        <a:bodyPr/>
        <a:lstStyle/>
        <a:p>
          <a:endParaRPr lang="pt-BR"/>
        </a:p>
      </dgm:t>
    </dgm:pt>
    <dgm:pt modelId="{F4AF8C32-4919-4BC8-887E-E9790C8B4FCC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pt-BR" dirty="0" smtClean="0"/>
            <a:t>5</a:t>
          </a:r>
          <a:endParaRPr lang="pt-BR" dirty="0"/>
        </a:p>
      </dgm:t>
    </dgm:pt>
    <dgm:pt modelId="{FD7CDCFB-E8C9-42AD-A31F-0327465A66FD}" type="parTrans" cxnId="{3F73F4FE-D6CC-4686-BF3A-327EA2C0C215}">
      <dgm:prSet/>
      <dgm:spPr/>
      <dgm:t>
        <a:bodyPr/>
        <a:lstStyle/>
        <a:p>
          <a:endParaRPr lang="pt-BR"/>
        </a:p>
      </dgm:t>
    </dgm:pt>
    <dgm:pt modelId="{B29A6A99-DF4D-4142-95A3-B575FC43581E}" type="sibTrans" cxnId="{3F73F4FE-D6CC-4686-BF3A-327EA2C0C215}">
      <dgm:prSet/>
      <dgm:spPr/>
      <dgm:t>
        <a:bodyPr/>
        <a:lstStyle/>
        <a:p>
          <a:endParaRPr lang="pt-BR"/>
        </a:p>
      </dgm:t>
    </dgm:pt>
    <dgm:pt modelId="{2BBC0875-12AB-4AAB-A1DE-D7161B3834B5}">
      <dgm:prSet/>
      <dgm:spPr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pt-BR" dirty="0" smtClean="0"/>
            <a:t>6</a:t>
          </a:r>
          <a:endParaRPr lang="pt-BR" dirty="0"/>
        </a:p>
      </dgm:t>
    </dgm:pt>
    <dgm:pt modelId="{5CB81A84-DC7B-432B-92F3-860175BDAC34}" type="parTrans" cxnId="{4574F7F1-A9CD-4FA2-97AA-7477247F2E7D}">
      <dgm:prSet/>
      <dgm:spPr/>
      <dgm:t>
        <a:bodyPr/>
        <a:lstStyle/>
        <a:p>
          <a:endParaRPr lang="pt-BR"/>
        </a:p>
      </dgm:t>
    </dgm:pt>
    <dgm:pt modelId="{BD88EE1B-C796-463E-9CEA-5E091C39876B}" type="sibTrans" cxnId="{4574F7F1-A9CD-4FA2-97AA-7477247F2E7D}">
      <dgm:prSet/>
      <dgm:spPr/>
      <dgm:t>
        <a:bodyPr/>
        <a:lstStyle/>
        <a:p>
          <a:endParaRPr lang="pt-BR"/>
        </a:p>
      </dgm:t>
    </dgm:pt>
    <dgm:pt modelId="{3965C198-AF16-4D42-82CC-DEF74C7FFFD9}">
      <dgm:prSet phldrT="[Texto]"/>
      <dgm:spPr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pt-BR" dirty="0" smtClean="0"/>
            <a:t>4</a:t>
          </a:r>
          <a:endParaRPr lang="pt-BR" dirty="0"/>
        </a:p>
      </dgm:t>
    </dgm:pt>
    <dgm:pt modelId="{6D00A1DA-A7E3-445C-BDC3-CC9DE28D8BD9}" type="sibTrans" cxnId="{9FD6AF1F-CB36-48F4-AAC6-5F17CD8C003B}">
      <dgm:prSet/>
      <dgm:spPr/>
      <dgm:t>
        <a:bodyPr/>
        <a:lstStyle/>
        <a:p>
          <a:endParaRPr lang="pt-BR"/>
        </a:p>
      </dgm:t>
    </dgm:pt>
    <dgm:pt modelId="{7AF25916-C570-4A38-8483-030C2F464E3F}" type="parTrans" cxnId="{9FD6AF1F-CB36-48F4-AAC6-5F17CD8C003B}">
      <dgm:prSet/>
      <dgm:spPr/>
      <dgm:t>
        <a:bodyPr/>
        <a:lstStyle/>
        <a:p>
          <a:endParaRPr lang="pt-BR"/>
        </a:p>
      </dgm:t>
    </dgm:pt>
    <dgm:pt modelId="{956C5B73-DC17-4630-9470-207ECCE5406F}">
      <dgm:prSet/>
      <dgm:spPr>
        <a:solidFill>
          <a:schemeClr val="accent1">
            <a:tint val="40000"/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r>
            <a:rPr lang="pt-BR" dirty="0" smtClean="0"/>
            <a:t>O segundo nível do espaço exterior</a:t>
          </a:r>
          <a:endParaRPr lang="pt-BR" dirty="0"/>
        </a:p>
      </dgm:t>
    </dgm:pt>
    <dgm:pt modelId="{47336C06-45A4-4CBB-A311-F7D97AE8750A}" type="parTrans" cxnId="{8B9DB475-A8BF-4606-BD2D-7903450FB731}">
      <dgm:prSet/>
      <dgm:spPr/>
      <dgm:t>
        <a:bodyPr/>
        <a:lstStyle/>
        <a:p>
          <a:endParaRPr lang="pt-BR"/>
        </a:p>
      </dgm:t>
    </dgm:pt>
    <dgm:pt modelId="{4EF2BB22-6A5A-4EE9-8FAF-7B87F599AE94}" type="sibTrans" cxnId="{8B9DB475-A8BF-4606-BD2D-7903450FB731}">
      <dgm:prSet/>
      <dgm:spPr/>
      <dgm:t>
        <a:bodyPr/>
        <a:lstStyle/>
        <a:p>
          <a:endParaRPr lang="pt-BR"/>
        </a:p>
      </dgm:t>
    </dgm:pt>
    <dgm:pt modelId="{F1B594E3-3CE5-4F4D-982E-ABBD20826366}">
      <dgm:prSet/>
      <dgm:spPr>
        <a:solidFill>
          <a:schemeClr val="accent1">
            <a:tint val="40000"/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r>
            <a:rPr lang="pt-BR" dirty="0" smtClean="0"/>
            <a:t>O terceiro nível do espaço exterior</a:t>
          </a:r>
          <a:endParaRPr lang="pt-BR" dirty="0"/>
        </a:p>
      </dgm:t>
    </dgm:pt>
    <dgm:pt modelId="{276C3F3C-7688-4ADB-BD7C-60EDC0942E39}" type="parTrans" cxnId="{4B746B92-E4C4-4947-BC76-F640076548E7}">
      <dgm:prSet/>
      <dgm:spPr/>
      <dgm:t>
        <a:bodyPr/>
        <a:lstStyle/>
        <a:p>
          <a:endParaRPr lang="pt-BR"/>
        </a:p>
      </dgm:t>
    </dgm:pt>
    <dgm:pt modelId="{3095DD4B-D754-4209-966F-107425E1E84C}" type="sibTrans" cxnId="{4B746B92-E4C4-4947-BC76-F640076548E7}">
      <dgm:prSet/>
      <dgm:spPr/>
      <dgm:t>
        <a:bodyPr/>
        <a:lstStyle/>
        <a:p>
          <a:endParaRPr lang="pt-BR"/>
        </a:p>
      </dgm:t>
    </dgm:pt>
    <dgm:pt modelId="{45C87042-A671-45F7-8C5A-DFC260B96AC6}">
      <dgm:prSet/>
      <dgm:spPr>
        <a:solidFill>
          <a:schemeClr val="accent1">
            <a:tint val="40000"/>
            <a:hueOff val="0"/>
            <a:satOff val="0"/>
            <a:lumOff val="0"/>
            <a:alpha val="60000"/>
          </a:schemeClr>
        </a:solidFill>
      </dgm:spPr>
      <dgm:t>
        <a:bodyPr/>
        <a:lstStyle/>
        <a:p>
          <a:r>
            <a:rPr lang="pt-BR" smtClean="0"/>
            <a:t>O quarto nível do espaço exterior</a:t>
          </a:r>
          <a:endParaRPr lang="pt-BR" dirty="0"/>
        </a:p>
      </dgm:t>
    </dgm:pt>
    <dgm:pt modelId="{FF7F6FBB-7E75-486A-8B36-C58F65B8814D}" type="parTrans" cxnId="{F9896851-8233-48D6-9F36-FD1FC28C9DF4}">
      <dgm:prSet/>
      <dgm:spPr/>
      <dgm:t>
        <a:bodyPr/>
        <a:lstStyle/>
        <a:p>
          <a:endParaRPr lang="pt-BR"/>
        </a:p>
      </dgm:t>
    </dgm:pt>
    <dgm:pt modelId="{D2CB26F4-CB6B-400E-9F89-5D8405FAF55A}" type="sibTrans" cxnId="{F9896851-8233-48D6-9F36-FD1FC28C9DF4}">
      <dgm:prSet/>
      <dgm:spPr/>
      <dgm:t>
        <a:bodyPr/>
        <a:lstStyle/>
        <a:p>
          <a:endParaRPr lang="pt-BR"/>
        </a:p>
      </dgm:t>
    </dgm:pt>
    <dgm:pt modelId="{15DE67FD-B24E-4856-9222-4AEDFD7840A3}" type="pres">
      <dgm:prSet presAssocID="{3CFB56CD-3CEF-4662-929B-22BBD749596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24D11AD-12CD-4F5A-93A7-D616DA71B74B}" type="pres">
      <dgm:prSet presAssocID="{57EF7402-A8E7-44E1-B87B-BBD8DF229FFF}" presName="linNode" presStyleCnt="0"/>
      <dgm:spPr/>
      <dgm:t>
        <a:bodyPr/>
        <a:lstStyle/>
        <a:p>
          <a:endParaRPr lang="pt-BR"/>
        </a:p>
      </dgm:t>
    </dgm:pt>
    <dgm:pt modelId="{620AD4FF-F415-4585-A998-BBB3EFD70228}" type="pres">
      <dgm:prSet presAssocID="{57EF7402-A8E7-44E1-B87B-BBD8DF229FFF}" presName="parentText" presStyleLbl="node1" presStyleIdx="0" presStyleCnt="6" custScaleX="53597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6725E54-F2B7-4633-8C95-47AD2DC7CEAB}" type="pres">
      <dgm:prSet presAssocID="{57EF7402-A8E7-44E1-B87B-BBD8DF229FFF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AA63443-EA23-4717-93D7-3491BCB6BE2E}" type="pres">
      <dgm:prSet presAssocID="{B54F9225-739B-488D-93AB-AC472A98C94D}" presName="sp" presStyleCnt="0"/>
      <dgm:spPr/>
      <dgm:t>
        <a:bodyPr/>
        <a:lstStyle/>
        <a:p>
          <a:endParaRPr lang="pt-BR"/>
        </a:p>
      </dgm:t>
    </dgm:pt>
    <dgm:pt modelId="{43C13C7B-74CC-4F2E-BF15-E74BB5D9D8A0}" type="pres">
      <dgm:prSet presAssocID="{5660CF61-58A9-4675-AF5D-0B41BF42EE5B}" presName="linNode" presStyleCnt="0"/>
      <dgm:spPr/>
      <dgm:t>
        <a:bodyPr/>
        <a:lstStyle/>
        <a:p>
          <a:endParaRPr lang="pt-BR"/>
        </a:p>
      </dgm:t>
    </dgm:pt>
    <dgm:pt modelId="{B3C3FF6F-E2B9-462C-9B7C-B6575B29B582}" type="pres">
      <dgm:prSet presAssocID="{5660CF61-58A9-4675-AF5D-0B41BF42EE5B}" presName="parentText" presStyleLbl="node1" presStyleIdx="1" presStyleCnt="6" custScaleX="53597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72084CA-0ABC-47DE-9291-D8459A88B433}" type="pres">
      <dgm:prSet presAssocID="{5660CF61-58A9-4675-AF5D-0B41BF42EE5B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6A9E450-B959-4131-9F45-2B50E48292CB}" type="pres">
      <dgm:prSet presAssocID="{84895075-7D01-4D61-B60C-85C47B4957CC}" presName="sp" presStyleCnt="0"/>
      <dgm:spPr/>
      <dgm:t>
        <a:bodyPr/>
        <a:lstStyle/>
        <a:p>
          <a:endParaRPr lang="pt-BR"/>
        </a:p>
      </dgm:t>
    </dgm:pt>
    <dgm:pt modelId="{858E2864-ECED-4215-BF18-EB46867E5E36}" type="pres">
      <dgm:prSet presAssocID="{9632C73C-0B63-4773-B4C4-C5D60547F9EA}" presName="linNode" presStyleCnt="0"/>
      <dgm:spPr/>
      <dgm:t>
        <a:bodyPr/>
        <a:lstStyle/>
        <a:p>
          <a:endParaRPr lang="pt-BR"/>
        </a:p>
      </dgm:t>
    </dgm:pt>
    <dgm:pt modelId="{A5AB98F2-5668-4465-BACE-467975B80F67}" type="pres">
      <dgm:prSet presAssocID="{9632C73C-0B63-4773-B4C4-C5D60547F9EA}" presName="parentText" presStyleLbl="node1" presStyleIdx="2" presStyleCnt="6" custScaleX="53597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BCFC94E-D59A-4772-9ABE-9C2817E029AF}" type="pres">
      <dgm:prSet presAssocID="{9632C73C-0B63-4773-B4C4-C5D60547F9EA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F6FBACB-55C6-4E17-A563-2D9107687979}" type="pres">
      <dgm:prSet presAssocID="{6A040A3E-53C1-4BC6-A193-1D0C88AA6920}" presName="sp" presStyleCnt="0"/>
      <dgm:spPr/>
      <dgm:t>
        <a:bodyPr/>
        <a:lstStyle/>
        <a:p>
          <a:endParaRPr lang="pt-BR"/>
        </a:p>
      </dgm:t>
    </dgm:pt>
    <dgm:pt modelId="{B22CE5B0-9533-417B-9244-DEF5A293C954}" type="pres">
      <dgm:prSet presAssocID="{3965C198-AF16-4D42-82CC-DEF74C7FFFD9}" presName="linNode" presStyleCnt="0"/>
      <dgm:spPr/>
      <dgm:t>
        <a:bodyPr/>
        <a:lstStyle/>
        <a:p>
          <a:endParaRPr lang="pt-BR"/>
        </a:p>
      </dgm:t>
    </dgm:pt>
    <dgm:pt modelId="{3D77E39D-E52B-45E5-A426-57FCD81202E8}" type="pres">
      <dgm:prSet presAssocID="{3965C198-AF16-4D42-82CC-DEF74C7FFFD9}" presName="parentText" presStyleLbl="node1" presStyleIdx="3" presStyleCnt="6" custScaleX="53597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9702458-6E1C-4BEE-9368-C5FB51A3E672}" type="pres">
      <dgm:prSet presAssocID="{3965C198-AF16-4D42-82CC-DEF74C7FFFD9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A980C77-158E-44D1-BB2B-745B552AABED}" type="pres">
      <dgm:prSet presAssocID="{6D00A1DA-A7E3-445C-BDC3-CC9DE28D8BD9}" presName="sp" presStyleCnt="0"/>
      <dgm:spPr/>
      <dgm:t>
        <a:bodyPr/>
        <a:lstStyle/>
        <a:p>
          <a:endParaRPr lang="pt-BR"/>
        </a:p>
      </dgm:t>
    </dgm:pt>
    <dgm:pt modelId="{3518CF5B-E3C7-4F19-9106-C3573A36C5F0}" type="pres">
      <dgm:prSet presAssocID="{F4AF8C32-4919-4BC8-887E-E9790C8B4FCC}" presName="linNode" presStyleCnt="0"/>
      <dgm:spPr/>
      <dgm:t>
        <a:bodyPr/>
        <a:lstStyle/>
        <a:p>
          <a:endParaRPr lang="pt-BR"/>
        </a:p>
      </dgm:t>
    </dgm:pt>
    <dgm:pt modelId="{D7B515C8-E09E-474D-8E2C-2ECBB1A92529}" type="pres">
      <dgm:prSet presAssocID="{F4AF8C32-4919-4BC8-887E-E9790C8B4FCC}" presName="parentText" presStyleLbl="node1" presStyleIdx="4" presStyleCnt="6" custScaleX="53597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7739B82-96DB-4D89-9077-D815C04217A6}" type="pres">
      <dgm:prSet presAssocID="{F4AF8C32-4919-4BC8-887E-E9790C8B4FCC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B90CBCC-8A15-4CC4-80DA-1D4AE79815AC}" type="pres">
      <dgm:prSet presAssocID="{B29A6A99-DF4D-4142-95A3-B575FC43581E}" presName="sp" presStyleCnt="0"/>
      <dgm:spPr/>
      <dgm:t>
        <a:bodyPr/>
        <a:lstStyle/>
        <a:p>
          <a:endParaRPr lang="pt-BR"/>
        </a:p>
      </dgm:t>
    </dgm:pt>
    <dgm:pt modelId="{2E153323-44BE-4811-A2BD-6CD50FFFAD92}" type="pres">
      <dgm:prSet presAssocID="{2BBC0875-12AB-4AAB-A1DE-D7161B3834B5}" presName="linNode" presStyleCnt="0"/>
      <dgm:spPr/>
      <dgm:t>
        <a:bodyPr/>
        <a:lstStyle/>
        <a:p>
          <a:endParaRPr lang="pt-BR"/>
        </a:p>
      </dgm:t>
    </dgm:pt>
    <dgm:pt modelId="{5BA5F4F4-614C-4588-8F82-ABDCDE0C974A}" type="pres">
      <dgm:prSet presAssocID="{2BBC0875-12AB-4AAB-A1DE-D7161B3834B5}" presName="parentText" presStyleLbl="node1" presStyleIdx="5" presStyleCnt="6" custScaleX="53597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B23F17B-29BB-4D5D-AC1E-1EC9B283EA23}" type="pres">
      <dgm:prSet presAssocID="{2BBC0875-12AB-4AAB-A1DE-D7161B3834B5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2C82796-5A2E-4ADD-B2D4-ED5AA0CF9E94}" srcId="{57EF7402-A8E7-44E1-B87B-BBD8DF229FFF}" destId="{7861938A-A1F0-44FD-BE35-9E24082B0CB5}" srcOrd="0" destOrd="0" parTransId="{E922DBB9-A16E-471F-B322-C545A732025E}" sibTransId="{A872CEE2-8B42-4B88-B19A-B43CA9863F6A}"/>
    <dgm:cxn modelId="{0620CA15-265A-4129-A53C-FBB34F867D6C}" type="presOf" srcId="{57EF7402-A8E7-44E1-B87B-BBD8DF229FFF}" destId="{620AD4FF-F415-4585-A998-BBB3EFD70228}" srcOrd="0" destOrd="0" presId="urn:microsoft.com/office/officeart/2005/8/layout/vList5"/>
    <dgm:cxn modelId="{4F8F7C3F-0942-4774-B7A1-E3E77E1237B6}" srcId="{3CFB56CD-3CEF-4662-929B-22BBD749596B}" destId="{57EF7402-A8E7-44E1-B87B-BBD8DF229FFF}" srcOrd="0" destOrd="0" parTransId="{50F503DC-1F93-473E-B2A8-D55D1BC780FB}" sibTransId="{B54F9225-739B-488D-93AB-AC472A98C94D}"/>
    <dgm:cxn modelId="{49A9CF9B-F207-4B7D-85A0-3453F87F3BE4}" type="presOf" srcId="{5660CF61-58A9-4675-AF5D-0B41BF42EE5B}" destId="{B3C3FF6F-E2B9-462C-9B7C-B6575B29B582}" srcOrd="0" destOrd="0" presId="urn:microsoft.com/office/officeart/2005/8/layout/vList5"/>
    <dgm:cxn modelId="{1C54D325-46B9-4D92-8BD1-665030D75775}" type="presOf" srcId="{F1B594E3-3CE5-4F4D-982E-ABBD20826366}" destId="{77739B82-96DB-4D89-9077-D815C04217A6}" srcOrd="0" destOrd="0" presId="urn:microsoft.com/office/officeart/2005/8/layout/vList5"/>
    <dgm:cxn modelId="{B9A99E36-F649-4F28-A037-16DF2EEB9EF3}" type="presOf" srcId="{9632C73C-0B63-4773-B4C4-C5D60547F9EA}" destId="{A5AB98F2-5668-4465-BACE-467975B80F67}" srcOrd="0" destOrd="0" presId="urn:microsoft.com/office/officeart/2005/8/layout/vList5"/>
    <dgm:cxn modelId="{9FD6AF1F-CB36-48F4-AAC6-5F17CD8C003B}" srcId="{3CFB56CD-3CEF-4662-929B-22BBD749596B}" destId="{3965C198-AF16-4D42-82CC-DEF74C7FFFD9}" srcOrd="3" destOrd="0" parTransId="{7AF25916-C570-4A38-8483-030C2F464E3F}" sibTransId="{6D00A1DA-A7E3-445C-BDC3-CC9DE28D8BD9}"/>
    <dgm:cxn modelId="{C914D562-49F1-4AF6-8793-CCAFE4B7DF98}" type="presOf" srcId="{F4AF8C32-4919-4BC8-887E-E9790C8B4FCC}" destId="{D7B515C8-E09E-474D-8E2C-2ECBB1A92529}" srcOrd="0" destOrd="0" presId="urn:microsoft.com/office/officeart/2005/8/layout/vList5"/>
    <dgm:cxn modelId="{3F73F4FE-D6CC-4686-BF3A-327EA2C0C215}" srcId="{3CFB56CD-3CEF-4662-929B-22BBD749596B}" destId="{F4AF8C32-4919-4BC8-887E-E9790C8B4FCC}" srcOrd="4" destOrd="0" parTransId="{FD7CDCFB-E8C9-42AD-A31F-0327465A66FD}" sibTransId="{B29A6A99-DF4D-4142-95A3-B575FC43581E}"/>
    <dgm:cxn modelId="{4574F7F1-A9CD-4FA2-97AA-7477247F2E7D}" srcId="{3CFB56CD-3CEF-4662-929B-22BBD749596B}" destId="{2BBC0875-12AB-4AAB-A1DE-D7161B3834B5}" srcOrd="5" destOrd="0" parTransId="{5CB81A84-DC7B-432B-92F3-860175BDAC34}" sibTransId="{BD88EE1B-C796-463E-9CEA-5E091C39876B}"/>
    <dgm:cxn modelId="{12E2BD6A-4569-4728-8F06-F02E2EB08F05}" srcId="{9632C73C-0B63-4773-B4C4-C5D60547F9EA}" destId="{1072D10B-723F-4924-9D93-E0605BBBC38A}" srcOrd="0" destOrd="0" parTransId="{6EB802A9-E84E-4C95-BC5F-C351F16CE0D3}" sibTransId="{432F146A-2274-4F36-AE7C-F33AC4473C4B}"/>
    <dgm:cxn modelId="{4B746B92-E4C4-4947-BC76-F640076548E7}" srcId="{F4AF8C32-4919-4BC8-887E-E9790C8B4FCC}" destId="{F1B594E3-3CE5-4F4D-982E-ABBD20826366}" srcOrd="0" destOrd="0" parTransId="{276C3F3C-7688-4ADB-BD7C-60EDC0942E39}" sibTransId="{3095DD4B-D754-4209-966F-107425E1E84C}"/>
    <dgm:cxn modelId="{5248DAC5-4EDE-49A2-B05E-F4730A528C4E}" type="presOf" srcId="{7861938A-A1F0-44FD-BE35-9E24082B0CB5}" destId="{26725E54-F2B7-4633-8C95-47AD2DC7CEAB}" srcOrd="0" destOrd="0" presId="urn:microsoft.com/office/officeart/2005/8/layout/vList5"/>
    <dgm:cxn modelId="{77022BA4-4E15-41CC-AF20-E90905419BE5}" type="presOf" srcId="{1072D10B-723F-4924-9D93-E0605BBBC38A}" destId="{CBCFC94E-D59A-4772-9ABE-9C2817E029AF}" srcOrd="0" destOrd="0" presId="urn:microsoft.com/office/officeart/2005/8/layout/vList5"/>
    <dgm:cxn modelId="{D902FB73-046A-4CAF-A910-64A25A03AAEA}" type="presOf" srcId="{3965C198-AF16-4D42-82CC-DEF74C7FFFD9}" destId="{3D77E39D-E52B-45E5-A426-57FCD81202E8}" srcOrd="0" destOrd="0" presId="urn:microsoft.com/office/officeart/2005/8/layout/vList5"/>
    <dgm:cxn modelId="{3F1375D7-C9AF-4899-942A-45704ADD98E0}" type="presOf" srcId="{956C5B73-DC17-4630-9470-207ECCE5406F}" destId="{99702458-6E1C-4BEE-9368-C5FB51A3E672}" srcOrd="0" destOrd="0" presId="urn:microsoft.com/office/officeart/2005/8/layout/vList5"/>
    <dgm:cxn modelId="{8B9DB475-A8BF-4606-BD2D-7903450FB731}" srcId="{3965C198-AF16-4D42-82CC-DEF74C7FFFD9}" destId="{956C5B73-DC17-4630-9470-207ECCE5406F}" srcOrd="0" destOrd="0" parTransId="{47336C06-45A4-4CBB-A311-F7D97AE8750A}" sibTransId="{4EF2BB22-6A5A-4EE9-8FAF-7B87F599AE94}"/>
    <dgm:cxn modelId="{73426107-524D-4137-A5CD-5BFB4292CC9B}" srcId="{3CFB56CD-3CEF-4662-929B-22BBD749596B}" destId="{5660CF61-58A9-4675-AF5D-0B41BF42EE5B}" srcOrd="1" destOrd="0" parTransId="{D3CE1D34-7644-4A41-8091-A448A741A130}" sibTransId="{84895075-7D01-4D61-B60C-85C47B4957CC}"/>
    <dgm:cxn modelId="{E4998324-C899-43E3-9913-D7F1D7ACCD81}" srcId="{3CFB56CD-3CEF-4662-929B-22BBD749596B}" destId="{9632C73C-0B63-4773-B4C4-C5D60547F9EA}" srcOrd="2" destOrd="0" parTransId="{9A059157-F82A-4824-B800-E43D5269CBE7}" sibTransId="{6A040A3E-53C1-4BC6-A193-1D0C88AA6920}"/>
    <dgm:cxn modelId="{6F082DF2-4A26-4B7C-AC5F-F130313B8BE1}" type="presOf" srcId="{22C72884-747C-4DA9-9679-91EA6C0A845C}" destId="{C72084CA-0ABC-47DE-9291-D8459A88B433}" srcOrd="0" destOrd="0" presId="urn:microsoft.com/office/officeart/2005/8/layout/vList5"/>
    <dgm:cxn modelId="{1CD2F69F-B3E8-4892-91A2-11ADFB850D6D}" srcId="{5660CF61-58A9-4675-AF5D-0B41BF42EE5B}" destId="{22C72884-747C-4DA9-9679-91EA6C0A845C}" srcOrd="0" destOrd="0" parTransId="{98329FB5-1B64-4BE5-9EF8-751871126BB5}" sibTransId="{0C60C64A-494C-48C3-8A1A-C581A8DB359E}"/>
    <dgm:cxn modelId="{9E3D177B-DA4F-4AF1-82E4-7808F71F951B}" type="presOf" srcId="{2BBC0875-12AB-4AAB-A1DE-D7161B3834B5}" destId="{5BA5F4F4-614C-4588-8F82-ABDCDE0C974A}" srcOrd="0" destOrd="0" presId="urn:microsoft.com/office/officeart/2005/8/layout/vList5"/>
    <dgm:cxn modelId="{F8ED1DE0-3EEA-4C65-BB10-AE9316F14554}" type="presOf" srcId="{45C87042-A671-45F7-8C5A-DFC260B96AC6}" destId="{3B23F17B-29BB-4D5D-AC1E-1EC9B283EA23}" srcOrd="0" destOrd="0" presId="urn:microsoft.com/office/officeart/2005/8/layout/vList5"/>
    <dgm:cxn modelId="{23DCCF9B-2810-4EBD-9E4B-F024C123C9FE}" type="presOf" srcId="{3CFB56CD-3CEF-4662-929B-22BBD749596B}" destId="{15DE67FD-B24E-4856-9222-4AEDFD7840A3}" srcOrd="0" destOrd="0" presId="urn:microsoft.com/office/officeart/2005/8/layout/vList5"/>
    <dgm:cxn modelId="{F9896851-8233-48D6-9F36-FD1FC28C9DF4}" srcId="{2BBC0875-12AB-4AAB-A1DE-D7161B3834B5}" destId="{45C87042-A671-45F7-8C5A-DFC260B96AC6}" srcOrd="0" destOrd="0" parTransId="{FF7F6FBB-7E75-486A-8B36-C58F65B8814D}" sibTransId="{D2CB26F4-CB6B-400E-9F89-5D8405FAF55A}"/>
    <dgm:cxn modelId="{E55DC18E-1028-4546-A4CE-A48B8F6CD5C8}" type="presParOf" srcId="{15DE67FD-B24E-4856-9222-4AEDFD7840A3}" destId="{824D11AD-12CD-4F5A-93A7-D616DA71B74B}" srcOrd="0" destOrd="0" presId="urn:microsoft.com/office/officeart/2005/8/layout/vList5"/>
    <dgm:cxn modelId="{86AE277A-F318-495B-A58A-D875F6C0973E}" type="presParOf" srcId="{824D11AD-12CD-4F5A-93A7-D616DA71B74B}" destId="{620AD4FF-F415-4585-A998-BBB3EFD70228}" srcOrd="0" destOrd="0" presId="urn:microsoft.com/office/officeart/2005/8/layout/vList5"/>
    <dgm:cxn modelId="{9B7EFB99-9D73-4EE4-99FA-748F6F151B73}" type="presParOf" srcId="{824D11AD-12CD-4F5A-93A7-D616DA71B74B}" destId="{26725E54-F2B7-4633-8C95-47AD2DC7CEAB}" srcOrd="1" destOrd="0" presId="urn:microsoft.com/office/officeart/2005/8/layout/vList5"/>
    <dgm:cxn modelId="{6567DA29-41DF-448B-9BCE-F00DFA4A1CFF}" type="presParOf" srcId="{15DE67FD-B24E-4856-9222-4AEDFD7840A3}" destId="{8AA63443-EA23-4717-93D7-3491BCB6BE2E}" srcOrd="1" destOrd="0" presId="urn:microsoft.com/office/officeart/2005/8/layout/vList5"/>
    <dgm:cxn modelId="{CEC27282-CF2C-47A8-8223-62F290769280}" type="presParOf" srcId="{15DE67FD-B24E-4856-9222-4AEDFD7840A3}" destId="{43C13C7B-74CC-4F2E-BF15-E74BB5D9D8A0}" srcOrd="2" destOrd="0" presId="urn:microsoft.com/office/officeart/2005/8/layout/vList5"/>
    <dgm:cxn modelId="{90AE8B53-4FFD-46CD-A1DF-BB59DFF81DE1}" type="presParOf" srcId="{43C13C7B-74CC-4F2E-BF15-E74BB5D9D8A0}" destId="{B3C3FF6F-E2B9-462C-9B7C-B6575B29B582}" srcOrd="0" destOrd="0" presId="urn:microsoft.com/office/officeart/2005/8/layout/vList5"/>
    <dgm:cxn modelId="{439A1E40-217F-46D4-87E2-8D5B80EDD48D}" type="presParOf" srcId="{43C13C7B-74CC-4F2E-BF15-E74BB5D9D8A0}" destId="{C72084CA-0ABC-47DE-9291-D8459A88B433}" srcOrd="1" destOrd="0" presId="urn:microsoft.com/office/officeart/2005/8/layout/vList5"/>
    <dgm:cxn modelId="{6D552C62-076B-40AB-AAC2-E1DED811CCC2}" type="presParOf" srcId="{15DE67FD-B24E-4856-9222-4AEDFD7840A3}" destId="{26A9E450-B959-4131-9F45-2B50E48292CB}" srcOrd="3" destOrd="0" presId="urn:microsoft.com/office/officeart/2005/8/layout/vList5"/>
    <dgm:cxn modelId="{2D61B107-5FC4-45B7-9959-23C8EDF6E0C3}" type="presParOf" srcId="{15DE67FD-B24E-4856-9222-4AEDFD7840A3}" destId="{858E2864-ECED-4215-BF18-EB46867E5E36}" srcOrd="4" destOrd="0" presId="urn:microsoft.com/office/officeart/2005/8/layout/vList5"/>
    <dgm:cxn modelId="{2E130788-A3D3-4686-95B0-B627DAA7E36E}" type="presParOf" srcId="{858E2864-ECED-4215-BF18-EB46867E5E36}" destId="{A5AB98F2-5668-4465-BACE-467975B80F67}" srcOrd="0" destOrd="0" presId="urn:microsoft.com/office/officeart/2005/8/layout/vList5"/>
    <dgm:cxn modelId="{3FB27E0B-6208-453D-B979-D9077A8501DD}" type="presParOf" srcId="{858E2864-ECED-4215-BF18-EB46867E5E36}" destId="{CBCFC94E-D59A-4772-9ABE-9C2817E029AF}" srcOrd="1" destOrd="0" presId="urn:microsoft.com/office/officeart/2005/8/layout/vList5"/>
    <dgm:cxn modelId="{E5DCDDBE-CDD1-4C42-9795-7A7D66D43448}" type="presParOf" srcId="{15DE67FD-B24E-4856-9222-4AEDFD7840A3}" destId="{3F6FBACB-55C6-4E17-A563-2D9107687979}" srcOrd="5" destOrd="0" presId="urn:microsoft.com/office/officeart/2005/8/layout/vList5"/>
    <dgm:cxn modelId="{FC9DEDE5-436D-45F3-B13F-C4CF054CAB7E}" type="presParOf" srcId="{15DE67FD-B24E-4856-9222-4AEDFD7840A3}" destId="{B22CE5B0-9533-417B-9244-DEF5A293C954}" srcOrd="6" destOrd="0" presId="urn:microsoft.com/office/officeart/2005/8/layout/vList5"/>
    <dgm:cxn modelId="{FBEACE94-1522-489E-B997-74D238EAED63}" type="presParOf" srcId="{B22CE5B0-9533-417B-9244-DEF5A293C954}" destId="{3D77E39D-E52B-45E5-A426-57FCD81202E8}" srcOrd="0" destOrd="0" presId="urn:microsoft.com/office/officeart/2005/8/layout/vList5"/>
    <dgm:cxn modelId="{5EBE242A-17E5-4064-B03B-54308B371E7A}" type="presParOf" srcId="{B22CE5B0-9533-417B-9244-DEF5A293C954}" destId="{99702458-6E1C-4BEE-9368-C5FB51A3E672}" srcOrd="1" destOrd="0" presId="urn:microsoft.com/office/officeart/2005/8/layout/vList5"/>
    <dgm:cxn modelId="{C7ABDE78-4487-4BF1-BF50-CBA035EDB8E5}" type="presParOf" srcId="{15DE67FD-B24E-4856-9222-4AEDFD7840A3}" destId="{CA980C77-158E-44D1-BB2B-745B552AABED}" srcOrd="7" destOrd="0" presId="urn:microsoft.com/office/officeart/2005/8/layout/vList5"/>
    <dgm:cxn modelId="{81A0F23B-16F6-4014-89B1-F18A3F351452}" type="presParOf" srcId="{15DE67FD-B24E-4856-9222-4AEDFD7840A3}" destId="{3518CF5B-E3C7-4F19-9106-C3573A36C5F0}" srcOrd="8" destOrd="0" presId="urn:microsoft.com/office/officeart/2005/8/layout/vList5"/>
    <dgm:cxn modelId="{7C624ABD-94F5-4793-A8F7-0F871A56CADF}" type="presParOf" srcId="{3518CF5B-E3C7-4F19-9106-C3573A36C5F0}" destId="{D7B515C8-E09E-474D-8E2C-2ECBB1A92529}" srcOrd="0" destOrd="0" presId="urn:microsoft.com/office/officeart/2005/8/layout/vList5"/>
    <dgm:cxn modelId="{FD57FAA6-238A-4145-883B-09A1888AAB00}" type="presParOf" srcId="{3518CF5B-E3C7-4F19-9106-C3573A36C5F0}" destId="{77739B82-96DB-4D89-9077-D815C04217A6}" srcOrd="1" destOrd="0" presId="urn:microsoft.com/office/officeart/2005/8/layout/vList5"/>
    <dgm:cxn modelId="{FF489BD0-E912-4BB6-9646-58E1D9E4986D}" type="presParOf" srcId="{15DE67FD-B24E-4856-9222-4AEDFD7840A3}" destId="{1B90CBCC-8A15-4CC4-80DA-1D4AE79815AC}" srcOrd="9" destOrd="0" presId="urn:microsoft.com/office/officeart/2005/8/layout/vList5"/>
    <dgm:cxn modelId="{B06AAA90-37E5-4C90-81B7-4494356C4A32}" type="presParOf" srcId="{15DE67FD-B24E-4856-9222-4AEDFD7840A3}" destId="{2E153323-44BE-4811-A2BD-6CD50FFFAD92}" srcOrd="10" destOrd="0" presId="urn:microsoft.com/office/officeart/2005/8/layout/vList5"/>
    <dgm:cxn modelId="{2B4D2B25-3691-4CC5-A87B-9BF53E9AE08E}" type="presParOf" srcId="{2E153323-44BE-4811-A2BD-6CD50FFFAD92}" destId="{5BA5F4F4-614C-4588-8F82-ABDCDE0C974A}" srcOrd="0" destOrd="0" presId="urn:microsoft.com/office/officeart/2005/8/layout/vList5"/>
    <dgm:cxn modelId="{E8438A71-8023-4882-B815-F42DE21E3382}" type="presParOf" srcId="{2E153323-44BE-4811-A2BD-6CD50FFFAD92}" destId="{3B23F17B-29BB-4D5D-AC1E-1EC9B283EA2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BA54D9-031B-4B2F-A7A5-3038870ADBB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472AD16-FC4B-40DE-B0F9-59C9DEB84176}">
      <dgm:prSet phldrT="[Texto]"/>
      <dgm:spPr>
        <a:noFill/>
      </dgm:spPr>
      <dgm:t>
        <a:bodyPr/>
        <a:lstStyle/>
        <a:p>
          <a:r>
            <a:rPr lang="pt-BR" dirty="0" smtClean="0"/>
            <a:t>1</a:t>
          </a:r>
          <a:endParaRPr lang="pt-BR" dirty="0"/>
        </a:p>
      </dgm:t>
    </dgm:pt>
    <dgm:pt modelId="{DD1C80F3-BB61-4C08-B656-C8A47BC75900}" type="parTrans" cxnId="{487A9B6C-CFAA-48C5-ADF1-C53B6EF768F0}">
      <dgm:prSet/>
      <dgm:spPr/>
      <dgm:t>
        <a:bodyPr/>
        <a:lstStyle/>
        <a:p>
          <a:endParaRPr lang="pt-BR"/>
        </a:p>
      </dgm:t>
    </dgm:pt>
    <dgm:pt modelId="{C3ED672F-CDFB-4DC3-9881-8051AE8FA012}" type="sibTrans" cxnId="{487A9B6C-CFAA-48C5-ADF1-C53B6EF768F0}">
      <dgm:prSet/>
      <dgm:spPr/>
      <dgm:t>
        <a:bodyPr/>
        <a:lstStyle/>
        <a:p>
          <a:endParaRPr lang="pt-BR"/>
        </a:p>
      </dgm:t>
    </dgm:pt>
    <dgm:pt modelId="{ADCEF94D-1C80-4A25-883A-4CB3EE4F5510}">
      <dgm:prSet phldrT="[Texto]" custT="1"/>
      <dgm:spPr>
        <a:noFill/>
      </dgm:spPr>
      <dgm:t>
        <a:bodyPr/>
        <a:lstStyle/>
        <a:p>
          <a:r>
            <a:rPr lang="pt-BR" sz="2800" b="1" dirty="0" smtClean="0">
              <a:solidFill>
                <a:schemeClr val="bg1"/>
              </a:solidFill>
            </a:rPr>
            <a:t>O circuito da gravidade da personalidade do Pai Universal</a:t>
          </a:r>
          <a:endParaRPr lang="pt-BR" sz="2800" b="1" dirty="0">
            <a:solidFill>
              <a:schemeClr val="bg1"/>
            </a:solidFill>
          </a:endParaRPr>
        </a:p>
      </dgm:t>
    </dgm:pt>
    <dgm:pt modelId="{0E59BC9C-B6D4-47FA-BB2B-E4AC7A59916D}" type="parTrans" cxnId="{7D7EDD48-CF50-40D7-A4D9-4A5D0337BDEE}">
      <dgm:prSet/>
      <dgm:spPr/>
      <dgm:t>
        <a:bodyPr/>
        <a:lstStyle/>
        <a:p>
          <a:endParaRPr lang="pt-BR"/>
        </a:p>
      </dgm:t>
    </dgm:pt>
    <dgm:pt modelId="{0985A472-ADA8-4022-93DD-586D8A19C23F}" type="sibTrans" cxnId="{7D7EDD48-CF50-40D7-A4D9-4A5D0337BDEE}">
      <dgm:prSet/>
      <dgm:spPr/>
      <dgm:t>
        <a:bodyPr/>
        <a:lstStyle/>
        <a:p>
          <a:endParaRPr lang="pt-BR"/>
        </a:p>
      </dgm:t>
    </dgm:pt>
    <dgm:pt modelId="{7E854CD9-BCCD-40A6-AC94-795546A64745}">
      <dgm:prSet phldrT="[Texto]"/>
      <dgm:spPr>
        <a:noFill/>
      </dgm:spPr>
      <dgm:t>
        <a:bodyPr/>
        <a:lstStyle/>
        <a:p>
          <a:r>
            <a:rPr lang="pt-BR" dirty="0" smtClean="0"/>
            <a:t>3</a:t>
          </a:r>
          <a:endParaRPr lang="pt-BR" dirty="0"/>
        </a:p>
      </dgm:t>
    </dgm:pt>
    <dgm:pt modelId="{CCAE8259-2F4A-4909-8CB4-089554D59C46}" type="parTrans" cxnId="{64CFCE46-77D0-4658-A06C-70156B353B9E}">
      <dgm:prSet/>
      <dgm:spPr/>
      <dgm:t>
        <a:bodyPr/>
        <a:lstStyle/>
        <a:p>
          <a:endParaRPr lang="pt-BR"/>
        </a:p>
      </dgm:t>
    </dgm:pt>
    <dgm:pt modelId="{BCEC6F1C-596F-422A-BBDA-AA2DD720A01D}" type="sibTrans" cxnId="{64CFCE46-77D0-4658-A06C-70156B353B9E}">
      <dgm:prSet/>
      <dgm:spPr/>
      <dgm:t>
        <a:bodyPr/>
        <a:lstStyle/>
        <a:p>
          <a:endParaRPr lang="pt-BR"/>
        </a:p>
      </dgm:t>
    </dgm:pt>
    <dgm:pt modelId="{9F79CCCB-3C85-485F-AE8E-74E3BBD9C118}">
      <dgm:prSet phldrT="[Texto]" custT="1"/>
      <dgm:spPr>
        <a:noFill/>
      </dgm:spPr>
      <dgm:t>
        <a:bodyPr/>
        <a:lstStyle/>
        <a:p>
          <a:r>
            <a:rPr lang="pt-BR" sz="2800" b="1" dirty="0" smtClean="0">
              <a:solidFill>
                <a:schemeClr val="bg1"/>
              </a:solidFill>
            </a:rPr>
            <a:t>O circuito da gravidade mental do Agente Conjunto</a:t>
          </a:r>
          <a:endParaRPr lang="pt-BR" sz="2800" b="1" dirty="0">
            <a:solidFill>
              <a:schemeClr val="bg1"/>
            </a:solidFill>
          </a:endParaRPr>
        </a:p>
      </dgm:t>
    </dgm:pt>
    <dgm:pt modelId="{779E1A86-5694-4B97-BB26-B90D6976C6B4}" type="parTrans" cxnId="{601AB487-ECD9-49F7-89A2-951FAA4F6ECB}">
      <dgm:prSet/>
      <dgm:spPr/>
      <dgm:t>
        <a:bodyPr/>
        <a:lstStyle/>
        <a:p>
          <a:endParaRPr lang="pt-BR"/>
        </a:p>
      </dgm:t>
    </dgm:pt>
    <dgm:pt modelId="{24F5B672-3E11-4ED7-A805-4991EAFA98C5}" type="sibTrans" cxnId="{601AB487-ECD9-49F7-89A2-951FAA4F6ECB}">
      <dgm:prSet/>
      <dgm:spPr/>
      <dgm:t>
        <a:bodyPr/>
        <a:lstStyle/>
        <a:p>
          <a:endParaRPr lang="pt-BR"/>
        </a:p>
      </dgm:t>
    </dgm:pt>
    <dgm:pt modelId="{FE413651-64D8-48FB-A1F8-A9259C7E4F84}">
      <dgm:prSet phldrT="[Texto]"/>
      <dgm:spPr>
        <a:noFill/>
      </dgm:spPr>
      <dgm:t>
        <a:bodyPr/>
        <a:lstStyle/>
        <a:p>
          <a:r>
            <a:rPr lang="pt-BR" dirty="0" smtClean="0"/>
            <a:t>4</a:t>
          </a:r>
          <a:endParaRPr lang="pt-BR" dirty="0"/>
        </a:p>
      </dgm:t>
    </dgm:pt>
    <dgm:pt modelId="{A6C97992-C8D4-4E5F-B049-BDA0215CE21F}" type="parTrans" cxnId="{F8A961D9-F1AB-4B9D-A62D-722D10FA9477}">
      <dgm:prSet/>
      <dgm:spPr/>
      <dgm:t>
        <a:bodyPr/>
        <a:lstStyle/>
        <a:p>
          <a:endParaRPr lang="pt-BR"/>
        </a:p>
      </dgm:t>
    </dgm:pt>
    <dgm:pt modelId="{075EFAE8-8772-4395-B53F-C16C4580DEF6}" type="sibTrans" cxnId="{F8A961D9-F1AB-4B9D-A62D-722D10FA9477}">
      <dgm:prSet/>
      <dgm:spPr/>
      <dgm:t>
        <a:bodyPr/>
        <a:lstStyle/>
        <a:p>
          <a:endParaRPr lang="pt-BR"/>
        </a:p>
      </dgm:t>
    </dgm:pt>
    <dgm:pt modelId="{64FAA7DA-E47D-4A03-9CC5-609CB564334A}">
      <dgm:prSet phldrT="[Texto]" custT="1"/>
      <dgm:spPr>
        <a:noFill/>
      </dgm:spPr>
      <dgm:t>
        <a:bodyPr/>
        <a:lstStyle/>
        <a:p>
          <a:r>
            <a:rPr lang="pt-BR" sz="2800" b="1" dirty="0" smtClean="0">
              <a:solidFill>
                <a:schemeClr val="bg1"/>
              </a:solidFill>
            </a:rPr>
            <a:t>O circuito da gravidade cósmica da Ilha do Paraíso</a:t>
          </a:r>
          <a:endParaRPr lang="pt-BR" sz="2800" b="1" dirty="0">
            <a:solidFill>
              <a:schemeClr val="bg1"/>
            </a:solidFill>
          </a:endParaRPr>
        </a:p>
      </dgm:t>
    </dgm:pt>
    <dgm:pt modelId="{7DC81252-0375-4A32-BDFC-C3869F7491AA}" type="parTrans" cxnId="{664226BF-9998-4914-8DC9-4C7774E612BE}">
      <dgm:prSet/>
      <dgm:spPr/>
      <dgm:t>
        <a:bodyPr/>
        <a:lstStyle/>
        <a:p>
          <a:endParaRPr lang="pt-BR"/>
        </a:p>
      </dgm:t>
    </dgm:pt>
    <dgm:pt modelId="{A38000BB-E14B-4D63-A6A9-0604A055BD71}" type="sibTrans" cxnId="{664226BF-9998-4914-8DC9-4C7774E612BE}">
      <dgm:prSet/>
      <dgm:spPr/>
      <dgm:t>
        <a:bodyPr/>
        <a:lstStyle/>
        <a:p>
          <a:endParaRPr lang="pt-BR"/>
        </a:p>
      </dgm:t>
    </dgm:pt>
    <dgm:pt modelId="{3C48FE41-2319-4BA4-8A4C-13CE0CAD759C}">
      <dgm:prSet phldrT="[Texto]"/>
      <dgm:spPr>
        <a:noFill/>
      </dgm:spPr>
      <dgm:t>
        <a:bodyPr/>
        <a:lstStyle/>
        <a:p>
          <a:endParaRPr lang="pt-BR" sz="1900" dirty="0"/>
        </a:p>
      </dgm:t>
    </dgm:pt>
    <dgm:pt modelId="{A34549F3-A72A-486E-BB04-89E2591F9543}" type="parTrans" cxnId="{BADFB725-B931-496B-B7BD-D513B76448A6}">
      <dgm:prSet/>
      <dgm:spPr/>
      <dgm:t>
        <a:bodyPr/>
        <a:lstStyle/>
        <a:p>
          <a:endParaRPr lang="pt-BR"/>
        </a:p>
      </dgm:t>
    </dgm:pt>
    <dgm:pt modelId="{78DDC52E-CF01-41F9-8880-44417952DF09}" type="sibTrans" cxnId="{BADFB725-B931-496B-B7BD-D513B76448A6}">
      <dgm:prSet/>
      <dgm:spPr/>
      <dgm:t>
        <a:bodyPr/>
        <a:lstStyle/>
        <a:p>
          <a:endParaRPr lang="pt-BR"/>
        </a:p>
      </dgm:t>
    </dgm:pt>
    <dgm:pt modelId="{FFBD40A8-F055-46AB-8CF3-E0541CD3CEAC}">
      <dgm:prSet/>
      <dgm:spPr>
        <a:noFill/>
      </dgm:spPr>
      <dgm:t>
        <a:bodyPr/>
        <a:lstStyle/>
        <a:p>
          <a:r>
            <a:rPr lang="pt-BR" dirty="0" smtClean="0"/>
            <a:t>2</a:t>
          </a:r>
          <a:endParaRPr lang="pt-BR" dirty="0"/>
        </a:p>
      </dgm:t>
    </dgm:pt>
    <dgm:pt modelId="{6CC6AC8F-6352-4E1D-9F89-AF707E6C1ADA}" type="parTrans" cxnId="{45B3E725-0FF1-48BA-8E61-D02CE615AB88}">
      <dgm:prSet/>
      <dgm:spPr/>
      <dgm:t>
        <a:bodyPr/>
        <a:lstStyle/>
        <a:p>
          <a:endParaRPr lang="pt-BR"/>
        </a:p>
      </dgm:t>
    </dgm:pt>
    <dgm:pt modelId="{476FEB1C-96D2-4C93-8246-7F403CE1AA58}" type="sibTrans" cxnId="{45B3E725-0FF1-48BA-8E61-D02CE615AB88}">
      <dgm:prSet/>
      <dgm:spPr/>
      <dgm:t>
        <a:bodyPr/>
        <a:lstStyle/>
        <a:p>
          <a:endParaRPr lang="pt-BR"/>
        </a:p>
      </dgm:t>
    </dgm:pt>
    <dgm:pt modelId="{75FA80E9-B8E7-45FE-94EE-DF6B88866918}">
      <dgm:prSet custT="1"/>
      <dgm:spPr>
        <a:noFill/>
      </dgm:spPr>
      <dgm:t>
        <a:bodyPr/>
        <a:lstStyle/>
        <a:p>
          <a:r>
            <a:rPr lang="pt-BR" sz="2800" b="1" dirty="0" smtClean="0">
              <a:solidFill>
                <a:schemeClr val="bg1"/>
              </a:solidFill>
            </a:rPr>
            <a:t>O circuito da gravidade espiritual do Filho Eterno</a:t>
          </a:r>
          <a:endParaRPr lang="pt-BR" sz="2800" b="1" dirty="0">
            <a:solidFill>
              <a:schemeClr val="bg1"/>
            </a:solidFill>
          </a:endParaRPr>
        </a:p>
      </dgm:t>
    </dgm:pt>
    <dgm:pt modelId="{8E681391-A446-468F-87E2-86267359EFDD}" type="parTrans" cxnId="{595578F3-978F-46A1-9353-7E27B68D8B0B}">
      <dgm:prSet/>
      <dgm:spPr/>
      <dgm:t>
        <a:bodyPr/>
        <a:lstStyle/>
        <a:p>
          <a:endParaRPr lang="pt-BR"/>
        </a:p>
      </dgm:t>
    </dgm:pt>
    <dgm:pt modelId="{3E4A0128-6AF7-451A-AC70-7811002998B0}" type="sibTrans" cxnId="{595578F3-978F-46A1-9353-7E27B68D8B0B}">
      <dgm:prSet/>
      <dgm:spPr/>
      <dgm:t>
        <a:bodyPr/>
        <a:lstStyle/>
        <a:p>
          <a:endParaRPr lang="pt-BR"/>
        </a:p>
      </dgm:t>
    </dgm:pt>
    <dgm:pt modelId="{39D8E365-234A-4535-A31D-4CE62E14797F}" type="pres">
      <dgm:prSet presAssocID="{BBBA54D9-031B-4B2F-A7A5-3038870ADB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6EB6F47-6EDE-4D1E-AD47-B0D027887E87}" type="pres">
      <dgm:prSet presAssocID="{6472AD16-FC4B-40DE-B0F9-59C9DEB84176}" presName="linNode" presStyleCnt="0"/>
      <dgm:spPr/>
    </dgm:pt>
    <dgm:pt modelId="{2555F62E-D3D4-470D-A950-5D188F4CA4BB}" type="pres">
      <dgm:prSet presAssocID="{6472AD16-FC4B-40DE-B0F9-59C9DEB84176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D97C349-9787-4EB7-A3C5-C0C831A4FB2A}" type="pres">
      <dgm:prSet presAssocID="{6472AD16-FC4B-40DE-B0F9-59C9DEB84176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5CBEFCA-AC4B-4AE1-9FA5-0BE68317EB76}" type="pres">
      <dgm:prSet presAssocID="{C3ED672F-CDFB-4DC3-9881-8051AE8FA012}" presName="sp" presStyleCnt="0"/>
      <dgm:spPr/>
    </dgm:pt>
    <dgm:pt modelId="{3173738E-35B5-4724-9388-EF5FE4D742A8}" type="pres">
      <dgm:prSet presAssocID="{FFBD40A8-F055-46AB-8CF3-E0541CD3CEAC}" presName="linNode" presStyleCnt="0"/>
      <dgm:spPr/>
    </dgm:pt>
    <dgm:pt modelId="{D1B1E949-A2C8-4671-93D4-7430B7DE9EA0}" type="pres">
      <dgm:prSet presAssocID="{FFBD40A8-F055-46AB-8CF3-E0541CD3CEAC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B4385D1-7DC8-4B5A-8B54-94A138E3DCCE}" type="pres">
      <dgm:prSet presAssocID="{FFBD40A8-F055-46AB-8CF3-E0541CD3CEAC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3F18D77-CFDA-41A2-A071-2B77DC4F8540}" type="pres">
      <dgm:prSet presAssocID="{476FEB1C-96D2-4C93-8246-7F403CE1AA58}" presName="sp" presStyleCnt="0"/>
      <dgm:spPr/>
    </dgm:pt>
    <dgm:pt modelId="{08ED1BE7-2F5D-442A-BF7A-15F97AFC0BD1}" type="pres">
      <dgm:prSet presAssocID="{7E854CD9-BCCD-40A6-AC94-795546A64745}" presName="linNode" presStyleCnt="0"/>
      <dgm:spPr/>
    </dgm:pt>
    <dgm:pt modelId="{A6DD15CC-A3DA-4C61-8293-F3B362D5E102}" type="pres">
      <dgm:prSet presAssocID="{7E854CD9-BCCD-40A6-AC94-795546A64745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410FCF-8DBD-46F2-98DD-4F871428D507}" type="pres">
      <dgm:prSet presAssocID="{7E854CD9-BCCD-40A6-AC94-795546A64745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5EA4524-DA57-469E-8539-7DDE62C34FCE}" type="pres">
      <dgm:prSet presAssocID="{BCEC6F1C-596F-422A-BBDA-AA2DD720A01D}" presName="sp" presStyleCnt="0"/>
      <dgm:spPr/>
    </dgm:pt>
    <dgm:pt modelId="{D014AB4D-079F-42D3-81FA-E670055325AE}" type="pres">
      <dgm:prSet presAssocID="{FE413651-64D8-48FB-A1F8-A9259C7E4F84}" presName="linNode" presStyleCnt="0"/>
      <dgm:spPr/>
    </dgm:pt>
    <dgm:pt modelId="{7DC026DB-D8AA-4D4B-B267-02839FFF3104}" type="pres">
      <dgm:prSet presAssocID="{FE413651-64D8-48FB-A1F8-A9259C7E4F84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15D279E-B5A9-47A7-8ADD-1CB75CF80E4F}" type="pres">
      <dgm:prSet presAssocID="{FE413651-64D8-48FB-A1F8-A9259C7E4F84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AF82080-144C-4314-B55B-E293A2F2B2A0}" type="presOf" srcId="{64FAA7DA-E47D-4A03-9CC5-609CB564334A}" destId="{615D279E-B5A9-47A7-8ADD-1CB75CF80E4F}" srcOrd="0" destOrd="0" presId="urn:microsoft.com/office/officeart/2005/8/layout/vList5"/>
    <dgm:cxn modelId="{0CA87C92-038D-4E23-9A4F-45FC262C569E}" type="presOf" srcId="{BBBA54D9-031B-4B2F-A7A5-3038870ADBB0}" destId="{39D8E365-234A-4535-A31D-4CE62E14797F}" srcOrd="0" destOrd="0" presId="urn:microsoft.com/office/officeart/2005/8/layout/vList5"/>
    <dgm:cxn modelId="{F8A961D9-F1AB-4B9D-A62D-722D10FA9477}" srcId="{BBBA54D9-031B-4B2F-A7A5-3038870ADBB0}" destId="{FE413651-64D8-48FB-A1F8-A9259C7E4F84}" srcOrd="3" destOrd="0" parTransId="{A6C97992-C8D4-4E5F-B049-BDA0215CE21F}" sibTransId="{075EFAE8-8772-4395-B53F-C16C4580DEF6}"/>
    <dgm:cxn modelId="{497F3614-D246-4991-B7B4-3753440E3239}" type="presOf" srcId="{9F79CCCB-3C85-485F-AE8E-74E3BBD9C118}" destId="{FC410FCF-8DBD-46F2-98DD-4F871428D507}" srcOrd="0" destOrd="0" presId="urn:microsoft.com/office/officeart/2005/8/layout/vList5"/>
    <dgm:cxn modelId="{28421EA9-CD39-477B-89F9-05B037056015}" type="presOf" srcId="{6472AD16-FC4B-40DE-B0F9-59C9DEB84176}" destId="{2555F62E-D3D4-470D-A950-5D188F4CA4BB}" srcOrd="0" destOrd="0" presId="urn:microsoft.com/office/officeart/2005/8/layout/vList5"/>
    <dgm:cxn modelId="{74BDD32E-0BF8-4957-B9EC-304246F5338A}" type="presOf" srcId="{ADCEF94D-1C80-4A25-883A-4CB3EE4F5510}" destId="{DD97C349-9787-4EB7-A3C5-C0C831A4FB2A}" srcOrd="0" destOrd="1" presId="urn:microsoft.com/office/officeart/2005/8/layout/vList5"/>
    <dgm:cxn modelId="{487A9B6C-CFAA-48C5-ADF1-C53B6EF768F0}" srcId="{BBBA54D9-031B-4B2F-A7A5-3038870ADBB0}" destId="{6472AD16-FC4B-40DE-B0F9-59C9DEB84176}" srcOrd="0" destOrd="0" parTransId="{DD1C80F3-BB61-4C08-B656-C8A47BC75900}" sibTransId="{C3ED672F-CDFB-4DC3-9881-8051AE8FA012}"/>
    <dgm:cxn modelId="{601AB487-ECD9-49F7-89A2-951FAA4F6ECB}" srcId="{7E854CD9-BCCD-40A6-AC94-795546A64745}" destId="{9F79CCCB-3C85-485F-AE8E-74E3BBD9C118}" srcOrd="0" destOrd="0" parTransId="{779E1A86-5694-4B97-BB26-B90D6976C6B4}" sibTransId="{24F5B672-3E11-4ED7-A805-4991EAFA98C5}"/>
    <dgm:cxn modelId="{595578F3-978F-46A1-9353-7E27B68D8B0B}" srcId="{FFBD40A8-F055-46AB-8CF3-E0541CD3CEAC}" destId="{75FA80E9-B8E7-45FE-94EE-DF6B88866918}" srcOrd="0" destOrd="0" parTransId="{8E681391-A446-468F-87E2-86267359EFDD}" sibTransId="{3E4A0128-6AF7-451A-AC70-7811002998B0}"/>
    <dgm:cxn modelId="{84C5CF64-363D-44CD-B161-30C9C323CB09}" type="presOf" srcId="{7E854CD9-BCCD-40A6-AC94-795546A64745}" destId="{A6DD15CC-A3DA-4C61-8293-F3B362D5E102}" srcOrd="0" destOrd="0" presId="urn:microsoft.com/office/officeart/2005/8/layout/vList5"/>
    <dgm:cxn modelId="{BADFB725-B931-496B-B7BD-D513B76448A6}" srcId="{6472AD16-FC4B-40DE-B0F9-59C9DEB84176}" destId="{3C48FE41-2319-4BA4-8A4C-13CE0CAD759C}" srcOrd="0" destOrd="0" parTransId="{A34549F3-A72A-486E-BB04-89E2591F9543}" sibTransId="{78DDC52E-CF01-41F9-8880-44417952DF09}"/>
    <dgm:cxn modelId="{50C94279-C922-4EDE-9B30-2CD3032982AC}" type="presOf" srcId="{FE413651-64D8-48FB-A1F8-A9259C7E4F84}" destId="{7DC026DB-D8AA-4D4B-B267-02839FFF3104}" srcOrd="0" destOrd="0" presId="urn:microsoft.com/office/officeart/2005/8/layout/vList5"/>
    <dgm:cxn modelId="{64CFCE46-77D0-4658-A06C-70156B353B9E}" srcId="{BBBA54D9-031B-4B2F-A7A5-3038870ADBB0}" destId="{7E854CD9-BCCD-40A6-AC94-795546A64745}" srcOrd="2" destOrd="0" parTransId="{CCAE8259-2F4A-4909-8CB4-089554D59C46}" sibTransId="{BCEC6F1C-596F-422A-BBDA-AA2DD720A01D}"/>
    <dgm:cxn modelId="{2A987321-6A17-4EED-8EE8-2743FFAAA766}" type="presOf" srcId="{FFBD40A8-F055-46AB-8CF3-E0541CD3CEAC}" destId="{D1B1E949-A2C8-4671-93D4-7430B7DE9EA0}" srcOrd="0" destOrd="0" presId="urn:microsoft.com/office/officeart/2005/8/layout/vList5"/>
    <dgm:cxn modelId="{6E4AFF8B-B99B-4087-B90D-2E337677C4CE}" type="presOf" srcId="{3C48FE41-2319-4BA4-8A4C-13CE0CAD759C}" destId="{DD97C349-9787-4EB7-A3C5-C0C831A4FB2A}" srcOrd="0" destOrd="0" presId="urn:microsoft.com/office/officeart/2005/8/layout/vList5"/>
    <dgm:cxn modelId="{4AC00B61-99B1-4D59-9AA7-7FDE1D3C9BD8}" type="presOf" srcId="{75FA80E9-B8E7-45FE-94EE-DF6B88866918}" destId="{2B4385D1-7DC8-4B5A-8B54-94A138E3DCCE}" srcOrd="0" destOrd="0" presId="urn:microsoft.com/office/officeart/2005/8/layout/vList5"/>
    <dgm:cxn modelId="{664226BF-9998-4914-8DC9-4C7774E612BE}" srcId="{FE413651-64D8-48FB-A1F8-A9259C7E4F84}" destId="{64FAA7DA-E47D-4A03-9CC5-609CB564334A}" srcOrd="0" destOrd="0" parTransId="{7DC81252-0375-4A32-BDFC-C3869F7491AA}" sibTransId="{A38000BB-E14B-4D63-A6A9-0604A055BD71}"/>
    <dgm:cxn modelId="{7D7EDD48-CF50-40D7-A4D9-4A5D0337BDEE}" srcId="{6472AD16-FC4B-40DE-B0F9-59C9DEB84176}" destId="{ADCEF94D-1C80-4A25-883A-4CB3EE4F5510}" srcOrd="1" destOrd="0" parTransId="{0E59BC9C-B6D4-47FA-BB2B-E4AC7A59916D}" sibTransId="{0985A472-ADA8-4022-93DD-586D8A19C23F}"/>
    <dgm:cxn modelId="{45B3E725-0FF1-48BA-8E61-D02CE615AB88}" srcId="{BBBA54D9-031B-4B2F-A7A5-3038870ADBB0}" destId="{FFBD40A8-F055-46AB-8CF3-E0541CD3CEAC}" srcOrd="1" destOrd="0" parTransId="{6CC6AC8F-6352-4E1D-9F89-AF707E6C1ADA}" sibTransId="{476FEB1C-96D2-4C93-8246-7F403CE1AA58}"/>
    <dgm:cxn modelId="{C87224A6-50EB-4F03-B11D-F00144662263}" type="presParOf" srcId="{39D8E365-234A-4535-A31D-4CE62E14797F}" destId="{16EB6F47-6EDE-4D1E-AD47-B0D027887E87}" srcOrd="0" destOrd="0" presId="urn:microsoft.com/office/officeart/2005/8/layout/vList5"/>
    <dgm:cxn modelId="{527C2449-65DF-4DAC-ABC4-83F693A14E9E}" type="presParOf" srcId="{16EB6F47-6EDE-4D1E-AD47-B0D027887E87}" destId="{2555F62E-D3D4-470D-A950-5D188F4CA4BB}" srcOrd="0" destOrd="0" presId="urn:microsoft.com/office/officeart/2005/8/layout/vList5"/>
    <dgm:cxn modelId="{87A98E99-CF4F-416F-BC86-9F19800EF49C}" type="presParOf" srcId="{16EB6F47-6EDE-4D1E-AD47-B0D027887E87}" destId="{DD97C349-9787-4EB7-A3C5-C0C831A4FB2A}" srcOrd="1" destOrd="0" presId="urn:microsoft.com/office/officeart/2005/8/layout/vList5"/>
    <dgm:cxn modelId="{E8A1E24E-E8F2-4D54-8A45-BC5ABE11E7B3}" type="presParOf" srcId="{39D8E365-234A-4535-A31D-4CE62E14797F}" destId="{B5CBEFCA-AC4B-4AE1-9FA5-0BE68317EB76}" srcOrd="1" destOrd="0" presId="urn:microsoft.com/office/officeart/2005/8/layout/vList5"/>
    <dgm:cxn modelId="{62A9AE87-A71A-4F5D-882D-8D759579CC5C}" type="presParOf" srcId="{39D8E365-234A-4535-A31D-4CE62E14797F}" destId="{3173738E-35B5-4724-9388-EF5FE4D742A8}" srcOrd="2" destOrd="0" presId="urn:microsoft.com/office/officeart/2005/8/layout/vList5"/>
    <dgm:cxn modelId="{02C2D922-CFEF-47E0-9BBB-39217F2C28FB}" type="presParOf" srcId="{3173738E-35B5-4724-9388-EF5FE4D742A8}" destId="{D1B1E949-A2C8-4671-93D4-7430B7DE9EA0}" srcOrd="0" destOrd="0" presId="urn:microsoft.com/office/officeart/2005/8/layout/vList5"/>
    <dgm:cxn modelId="{A9E129E3-BCE2-42B1-ADF5-4218A583D639}" type="presParOf" srcId="{3173738E-35B5-4724-9388-EF5FE4D742A8}" destId="{2B4385D1-7DC8-4B5A-8B54-94A138E3DCCE}" srcOrd="1" destOrd="0" presId="urn:microsoft.com/office/officeart/2005/8/layout/vList5"/>
    <dgm:cxn modelId="{FEAAFE30-5688-4FFA-9AF9-38449341113E}" type="presParOf" srcId="{39D8E365-234A-4535-A31D-4CE62E14797F}" destId="{E3F18D77-CFDA-41A2-A071-2B77DC4F8540}" srcOrd="3" destOrd="0" presId="urn:microsoft.com/office/officeart/2005/8/layout/vList5"/>
    <dgm:cxn modelId="{C7314810-B1B8-46BB-A51F-B43BF037BB70}" type="presParOf" srcId="{39D8E365-234A-4535-A31D-4CE62E14797F}" destId="{08ED1BE7-2F5D-442A-BF7A-15F97AFC0BD1}" srcOrd="4" destOrd="0" presId="urn:microsoft.com/office/officeart/2005/8/layout/vList5"/>
    <dgm:cxn modelId="{A66A3FB2-B7E9-4440-BEDE-88AB71DA6EE5}" type="presParOf" srcId="{08ED1BE7-2F5D-442A-BF7A-15F97AFC0BD1}" destId="{A6DD15CC-A3DA-4C61-8293-F3B362D5E102}" srcOrd="0" destOrd="0" presId="urn:microsoft.com/office/officeart/2005/8/layout/vList5"/>
    <dgm:cxn modelId="{A637D5C8-6765-42D9-A182-488ECC60F6E2}" type="presParOf" srcId="{08ED1BE7-2F5D-442A-BF7A-15F97AFC0BD1}" destId="{FC410FCF-8DBD-46F2-98DD-4F871428D507}" srcOrd="1" destOrd="0" presId="urn:microsoft.com/office/officeart/2005/8/layout/vList5"/>
    <dgm:cxn modelId="{9CA252F2-A31B-42F8-AC91-E3EF83F261AF}" type="presParOf" srcId="{39D8E365-234A-4535-A31D-4CE62E14797F}" destId="{65EA4524-DA57-469E-8539-7DDE62C34FCE}" srcOrd="5" destOrd="0" presId="urn:microsoft.com/office/officeart/2005/8/layout/vList5"/>
    <dgm:cxn modelId="{8AD4E9DA-2703-4494-ABBE-21C87F61E225}" type="presParOf" srcId="{39D8E365-234A-4535-A31D-4CE62E14797F}" destId="{D014AB4D-079F-42D3-81FA-E670055325AE}" srcOrd="6" destOrd="0" presId="urn:microsoft.com/office/officeart/2005/8/layout/vList5"/>
    <dgm:cxn modelId="{D87A975F-542C-4B9B-A316-87EF4AA24824}" type="presParOf" srcId="{D014AB4D-079F-42D3-81FA-E670055325AE}" destId="{7DC026DB-D8AA-4D4B-B267-02839FFF3104}" srcOrd="0" destOrd="0" presId="urn:microsoft.com/office/officeart/2005/8/layout/vList5"/>
    <dgm:cxn modelId="{EA9178FF-A4D2-4DB8-8E86-B1586CFE9747}" type="presParOf" srcId="{D014AB4D-079F-42D3-81FA-E670055325AE}" destId="{615D279E-B5A9-47A7-8ADD-1CB75CF80E4F}" srcOrd="1" destOrd="0" presId="urn:microsoft.com/office/officeart/2005/8/layout/vList5"/>
  </dgm:cxnLst>
  <dgm:bg>
    <a:gradFill>
      <a:gsLst>
        <a:gs pos="11000">
          <a:schemeClr val="accent1">
            <a:hueOff val="0"/>
            <a:satOff val="0"/>
            <a:lumOff val="0"/>
            <a:satMod val="103000"/>
            <a:lumMod val="102000"/>
            <a:tint val="94000"/>
            <a:alpha val="40000"/>
          </a:schemeClr>
        </a:gs>
        <a:gs pos="71000">
          <a:schemeClr val="accent1">
            <a:hueOff val="0"/>
            <a:satOff val="0"/>
            <a:lumOff val="0"/>
            <a:satMod val="110000"/>
            <a:lumMod val="100000"/>
            <a:shade val="100000"/>
            <a:alpha val="25000"/>
          </a:schemeClr>
        </a:gs>
        <a:gs pos="100000">
          <a:schemeClr val="accent1">
            <a:hueOff val="0"/>
            <a:satOff val="0"/>
            <a:lumOff val="0"/>
            <a:alphaOff val="0"/>
            <a:lumMod val="99000"/>
            <a:satMod val="120000"/>
            <a:shade val="78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F869AA-220E-4A20-84A1-BE4C0EB8A80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0BD788B-3DFA-4335-97ED-33C66A2F2EB4}">
      <dgm:prSet phldrT="[Texto]"/>
      <dgm:spPr>
        <a:gradFill rotWithShape="0">
          <a:gsLst>
            <a:gs pos="1100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71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25000"/>
              </a:schemeClr>
            </a:gs>
            <a:gs pos="100000">
              <a:srgbClr val="0070C0"/>
            </a:gs>
          </a:gsLst>
          <a:lin ang="5400000" scaled="0"/>
        </a:gradFill>
      </dgm:spPr>
      <dgm:t>
        <a:bodyPr/>
        <a:lstStyle/>
        <a:p>
          <a:r>
            <a:rPr lang="pt-BR" dirty="0" smtClean="0"/>
            <a:t>Primeiro Circuito</a:t>
          </a:r>
          <a:endParaRPr lang="pt-BR" dirty="0"/>
        </a:p>
      </dgm:t>
    </dgm:pt>
    <dgm:pt modelId="{898FB709-EFA9-4028-A6E2-5034657E438E}" type="parTrans" cxnId="{4B4BFBCE-F1D5-4061-9B64-EE044B88DC6D}">
      <dgm:prSet/>
      <dgm:spPr/>
      <dgm:t>
        <a:bodyPr/>
        <a:lstStyle/>
        <a:p>
          <a:endParaRPr lang="pt-BR"/>
        </a:p>
      </dgm:t>
    </dgm:pt>
    <dgm:pt modelId="{8E1A1E28-6DFF-4C9E-85CC-7CE69A183255}" type="sibTrans" cxnId="{4B4BFBCE-F1D5-4061-9B64-EE044B88DC6D}">
      <dgm:prSet/>
      <dgm:spPr/>
      <dgm:t>
        <a:bodyPr/>
        <a:lstStyle/>
        <a:p>
          <a:endParaRPr lang="pt-BR"/>
        </a:p>
      </dgm:t>
    </dgm:pt>
    <dgm:pt modelId="{A692FD4A-E21A-46FB-8704-7826546874B8}">
      <dgm:prSet phldrT="[Texto]" custT="1"/>
      <dgm:spPr>
        <a:gradFill rotWithShape="0">
          <a:gsLst>
            <a:gs pos="1100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71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25000"/>
              </a:schemeClr>
            </a:gs>
            <a:gs pos="100000">
              <a:srgbClr val="0070C0"/>
            </a:gs>
          </a:gsLst>
          <a:lin ang="5400000" scaled="0"/>
        </a:gradFill>
      </dgm:spPr>
      <dgm:t>
        <a:bodyPr/>
        <a:lstStyle/>
        <a:p>
          <a:r>
            <a:rPr lang="pt-BR" sz="2600" b="1" dirty="0" smtClean="0">
              <a:solidFill>
                <a:srgbClr val="002060"/>
              </a:solidFill>
            </a:rPr>
            <a:t>É o mais próximo do Paraíso</a:t>
          </a:r>
          <a:endParaRPr lang="pt-BR" sz="2600" b="1" dirty="0">
            <a:solidFill>
              <a:srgbClr val="002060"/>
            </a:solidFill>
          </a:endParaRPr>
        </a:p>
      </dgm:t>
    </dgm:pt>
    <dgm:pt modelId="{5C339D55-466F-414D-9DBA-13CBC06E30F4}" type="parTrans" cxnId="{8627D8F2-B533-4C4D-80DC-B56B9050145D}">
      <dgm:prSet/>
      <dgm:spPr/>
      <dgm:t>
        <a:bodyPr/>
        <a:lstStyle/>
        <a:p>
          <a:endParaRPr lang="pt-BR"/>
        </a:p>
      </dgm:t>
    </dgm:pt>
    <dgm:pt modelId="{6EF81DA6-78B6-4EA2-A43D-A1262AF8D312}" type="sibTrans" cxnId="{8627D8F2-B533-4C4D-80DC-B56B9050145D}">
      <dgm:prSet/>
      <dgm:spPr/>
      <dgm:t>
        <a:bodyPr/>
        <a:lstStyle/>
        <a:p>
          <a:endParaRPr lang="pt-BR"/>
        </a:p>
      </dgm:t>
    </dgm:pt>
    <dgm:pt modelId="{C7CB7837-460F-4E36-AF34-DA82986706A7}">
      <dgm:prSet phldrT="[Texto]" custT="1"/>
      <dgm:spPr>
        <a:gradFill rotWithShape="0">
          <a:gsLst>
            <a:gs pos="1100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71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25000"/>
              </a:schemeClr>
            </a:gs>
            <a:gs pos="100000">
              <a:srgbClr val="0070C0"/>
            </a:gs>
          </a:gsLst>
          <a:lin ang="5400000" scaled="0"/>
        </a:gradFill>
      </dgm:spPr>
      <dgm:t>
        <a:bodyPr/>
        <a:lstStyle/>
        <a:p>
          <a:r>
            <a:rPr lang="pt-BR" sz="2600" b="1" dirty="0" smtClean="0">
              <a:solidFill>
                <a:srgbClr val="002060"/>
              </a:solidFill>
            </a:rPr>
            <a:t>Contém as sete esferas sagradas do Pai Universal</a:t>
          </a:r>
          <a:endParaRPr lang="pt-BR" sz="2600" b="1" dirty="0">
            <a:solidFill>
              <a:srgbClr val="002060"/>
            </a:solidFill>
          </a:endParaRPr>
        </a:p>
      </dgm:t>
    </dgm:pt>
    <dgm:pt modelId="{D4A26DBF-F3BC-4287-BF25-7D8DA21B6CB8}" type="parTrans" cxnId="{1D0BFB67-ECF6-4EEE-B96F-89D113BC0AC9}">
      <dgm:prSet/>
      <dgm:spPr/>
      <dgm:t>
        <a:bodyPr/>
        <a:lstStyle/>
        <a:p>
          <a:endParaRPr lang="pt-BR"/>
        </a:p>
      </dgm:t>
    </dgm:pt>
    <dgm:pt modelId="{19755913-6A4A-449B-AC7B-E682A6F6FC43}" type="sibTrans" cxnId="{1D0BFB67-ECF6-4EEE-B96F-89D113BC0AC9}">
      <dgm:prSet/>
      <dgm:spPr/>
      <dgm:t>
        <a:bodyPr/>
        <a:lstStyle/>
        <a:p>
          <a:endParaRPr lang="pt-BR"/>
        </a:p>
      </dgm:t>
    </dgm:pt>
    <dgm:pt modelId="{802D099C-2933-443C-9445-DCCD88E12B5B}">
      <dgm:prSet phldrT="[Texto]"/>
      <dgm:spPr>
        <a:gradFill rotWithShape="0">
          <a:gsLst>
            <a:gs pos="1100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71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25000"/>
              </a:schemeClr>
            </a:gs>
            <a:gs pos="100000">
              <a:srgbClr val="0070C0"/>
            </a:gs>
          </a:gsLst>
          <a:lin ang="5400000" scaled="0"/>
        </a:gradFill>
      </dgm:spPr>
      <dgm:t>
        <a:bodyPr/>
        <a:lstStyle/>
        <a:p>
          <a:r>
            <a:rPr lang="pt-BR" dirty="0" smtClean="0"/>
            <a:t>Segundo Circuito</a:t>
          </a:r>
          <a:endParaRPr lang="pt-BR" dirty="0"/>
        </a:p>
      </dgm:t>
    </dgm:pt>
    <dgm:pt modelId="{6EE59CDE-2618-4603-BDA3-5CE0A598BA04}" type="parTrans" cxnId="{8334C903-A336-495C-92EC-67E84505F864}">
      <dgm:prSet/>
      <dgm:spPr/>
      <dgm:t>
        <a:bodyPr/>
        <a:lstStyle/>
        <a:p>
          <a:endParaRPr lang="pt-BR"/>
        </a:p>
      </dgm:t>
    </dgm:pt>
    <dgm:pt modelId="{C1126F05-50F9-4A85-BB03-B90C00041AAA}" type="sibTrans" cxnId="{8334C903-A336-495C-92EC-67E84505F864}">
      <dgm:prSet/>
      <dgm:spPr/>
      <dgm:t>
        <a:bodyPr/>
        <a:lstStyle/>
        <a:p>
          <a:endParaRPr lang="pt-BR"/>
        </a:p>
      </dgm:t>
    </dgm:pt>
    <dgm:pt modelId="{FAC04CDD-1FD4-49FA-B2BD-133F649515BB}">
      <dgm:prSet phldrT="[Texto]" custT="1"/>
      <dgm:spPr>
        <a:gradFill rotWithShape="0">
          <a:gsLst>
            <a:gs pos="1100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71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2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pt-BR" sz="2600" b="1" dirty="0" smtClean="0">
              <a:solidFill>
                <a:srgbClr val="002060"/>
              </a:solidFill>
            </a:rPr>
            <a:t>É composto pelos sete mundos luminosos do Filho Eterno</a:t>
          </a:r>
          <a:endParaRPr lang="pt-BR" sz="2600" b="1" dirty="0">
            <a:solidFill>
              <a:srgbClr val="002060"/>
            </a:solidFill>
          </a:endParaRPr>
        </a:p>
      </dgm:t>
    </dgm:pt>
    <dgm:pt modelId="{5890C460-8981-4561-A7FD-3E5D19FBEBEB}" type="parTrans" cxnId="{50FFA6B7-44ED-4488-AE3C-29A603EA2E85}">
      <dgm:prSet/>
      <dgm:spPr/>
      <dgm:t>
        <a:bodyPr/>
        <a:lstStyle/>
        <a:p>
          <a:endParaRPr lang="pt-BR"/>
        </a:p>
      </dgm:t>
    </dgm:pt>
    <dgm:pt modelId="{90CAA6E5-363B-403D-8B24-A8D637A128E5}" type="sibTrans" cxnId="{50FFA6B7-44ED-4488-AE3C-29A603EA2E85}">
      <dgm:prSet/>
      <dgm:spPr/>
      <dgm:t>
        <a:bodyPr/>
        <a:lstStyle/>
        <a:p>
          <a:endParaRPr lang="pt-BR"/>
        </a:p>
      </dgm:t>
    </dgm:pt>
    <dgm:pt modelId="{FA89409A-FC68-4612-9A41-291FD32E5E42}">
      <dgm:prSet phldrT="[Texto]"/>
      <dgm:spPr>
        <a:gradFill rotWithShape="0">
          <a:gsLst>
            <a:gs pos="1100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71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25000"/>
              </a:schemeClr>
            </a:gs>
            <a:gs pos="100000">
              <a:srgbClr val="0070C0"/>
            </a:gs>
          </a:gsLst>
          <a:lin ang="5400000" scaled="0"/>
        </a:gradFill>
      </dgm:spPr>
      <dgm:t>
        <a:bodyPr/>
        <a:lstStyle/>
        <a:p>
          <a:r>
            <a:rPr lang="pt-BR" dirty="0" smtClean="0"/>
            <a:t>Terceiro Circuito</a:t>
          </a:r>
          <a:endParaRPr lang="pt-BR" dirty="0"/>
        </a:p>
      </dgm:t>
    </dgm:pt>
    <dgm:pt modelId="{009E565F-B836-44E4-BD1D-018A0448CF1D}" type="parTrans" cxnId="{3EAD5512-52CB-42FC-B42A-41531FDC7AF0}">
      <dgm:prSet/>
      <dgm:spPr/>
      <dgm:t>
        <a:bodyPr/>
        <a:lstStyle/>
        <a:p>
          <a:endParaRPr lang="pt-BR"/>
        </a:p>
      </dgm:t>
    </dgm:pt>
    <dgm:pt modelId="{711BC7C6-8CF7-4F24-8E1D-92A8811696DA}" type="sibTrans" cxnId="{3EAD5512-52CB-42FC-B42A-41531FDC7AF0}">
      <dgm:prSet/>
      <dgm:spPr/>
      <dgm:t>
        <a:bodyPr/>
        <a:lstStyle/>
        <a:p>
          <a:endParaRPr lang="pt-BR"/>
        </a:p>
      </dgm:t>
    </dgm:pt>
    <dgm:pt modelId="{D6789161-AA32-488D-AA11-ED90273C27C1}">
      <dgm:prSet phldrT="[Texto]" custT="1"/>
      <dgm:spPr>
        <a:gradFill rotWithShape="0">
          <a:gsLst>
            <a:gs pos="1100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50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25000"/>
              </a:schemeClr>
            </a:gs>
            <a:gs pos="100000">
              <a:srgbClr val="0070C0"/>
            </a:gs>
          </a:gsLst>
          <a:lin ang="5400000" scaled="0"/>
        </a:gradFill>
      </dgm:spPr>
      <dgm:t>
        <a:bodyPr/>
        <a:lstStyle/>
        <a:p>
          <a:r>
            <a:rPr lang="pt-BR" sz="2600" b="1" dirty="0" smtClean="0">
              <a:solidFill>
                <a:srgbClr val="002060"/>
              </a:solidFill>
            </a:rPr>
            <a:t>Consiste nas sete esferas imensas do Espírito Infinito, as sedes-centrais dos Sete Espíritos Mestres. </a:t>
          </a:r>
          <a:endParaRPr lang="pt-BR" sz="2600" b="1" dirty="0">
            <a:solidFill>
              <a:srgbClr val="002060"/>
            </a:solidFill>
          </a:endParaRPr>
        </a:p>
      </dgm:t>
    </dgm:pt>
    <dgm:pt modelId="{71832603-840B-42A1-BA47-F7D1151CA98B}" type="parTrans" cxnId="{A9C1A556-E15E-4BB9-ABDC-1B4B1236C2E1}">
      <dgm:prSet/>
      <dgm:spPr/>
      <dgm:t>
        <a:bodyPr/>
        <a:lstStyle/>
        <a:p>
          <a:endParaRPr lang="pt-BR"/>
        </a:p>
      </dgm:t>
    </dgm:pt>
    <dgm:pt modelId="{2340E143-68D2-4942-A4DA-7EDFC9F3E73E}" type="sibTrans" cxnId="{A9C1A556-E15E-4BB9-ABDC-1B4B1236C2E1}">
      <dgm:prSet/>
      <dgm:spPr/>
      <dgm:t>
        <a:bodyPr/>
        <a:lstStyle/>
        <a:p>
          <a:endParaRPr lang="pt-BR"/>
        </a:p>
      </dgm:t>
    </dgm:pt>
    <dgm:pt modelId="{6D807D3C-2BD7-47EE-BE66-086B82970E75}" type="pres">
      <dgm:prSet presAssocID="{D8F869AA-220E-4A20-84A1-BE4C0EB8A80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7B0521B-C772-41A0-9713-CA9DD41225F6}" type="pres">
      <dgm:prSet presAssocID="{30BD788B-3DFA-4335-97ED-33C66A2F2EB4}" presName="linNode" presStyleCnt="0"/>
      <dgm:spPr/>
    </dgm:pt>
    <dgm:pt modelId="{EC2A2D94-ADEC-4EBE-813C-26A073EDF439}" type="pres">
      <dgm:prSet presAssocID="{30BD788B-3DFA-4335-97ED-33C66A2F2EB4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8958E23-8E8C-404F-8FD6-7D69D481257C}" type="pres">
      <dgm:prSet presAssocID="{30BD788B-3DFA-4335-97ED-33C66A2F2EB4}" presName="descendantText" presStyleLbl="alignAccFollowNode1" presStyleIdx="0" presStyleCnt="3" custScaleY="2028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EFE797E-C828-47D8-9EFB-A2A0F5ED6027}" type="pres">
      <dgm:prSet presAssocID="{8E1A1E28-6DFF-4C9E-85CC-7CE69A183255}" presName="sp" presStyleCnt="0"/>
      <dgm:spPr/>
    </dgm:pt>
    <dgm:pt modelId="{3755A8B1-DA8E-4D10-BE22-D1D0AAB8680E}" type="pres">
      <dgm:prSet presAssocID="{802D099C-2933-443C-9445-DCCD88E12B5B}" presName="linNode" presStyleCnt="0"/>
      <dgm:spPr/>
    </dgm:pt>
    <dgm:pt modelId="{484D2759-E745-4486-B5B1-287DFE7B6663}" type="pres">
      <dgm:prSet presAssocID="{802D099C-2933-443C-9445-DCCD88E12B5B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FC80367-AB4F-4BEE-86BC-BAD2E35768C1}" type="pres">
      <dgm:prSet presAssocID="{802D099C-2933-443C-9445-DCCD88E12B5B}" presName="descendantText" presStyleLbl="alignAccFollowNode1" presStyleIdx="1" presStyleCnt="3" custScaleY="21298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B366891-7A9B-44D1-B568-A62CAD648249}" type="pres">
      <dgm:prSet presAssocID="{C1126F05-50F9-4A85-BB03-B90C00041AAA}" presName="sp" presStyleCnt="0"/>
      <dgm:spPr/>
    </dgm:pt>
    <dgm:pt modelId="{B6D1A3EC-BDE6-480D-B5B0-F4911F083E97}" type="pres">
      <dgm:prSet presAssocID="{FA89409A-FC68-4612-9A41-291FD32E5E42}" presName="linNode" presStyleCnt="0"/>
      <dgm:spPr/>
    </dgm:pt>
    <dgm:pt modelId="{92A383CD-48EE-456F-AB3F-248F8A41FDC0}" type="pres">
      <dgm:prSet presAssocID="{FA89409A-FC68-4612-9A41-291FD32E5E42}" presName="parentText" presStyleLbl="node1" presStyleIdx="2" presStyleCnt="3" custScaleX="100903" custLinFactNeighborX="-76" custLinFactNeighborY="-2028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868E58D-1F2A-4BA6-8E20-B7583990FDBD}" type="pres">
      <dgm:prSet presAssocID="{FA89409A-FC68-4612-9A41-291FD32E5E42}" presName="descendantText" presStyleLbl="alignAccFollowNode1" presStyleIdx="2" presStyleCnt="3" custScaleX="100071" custScaleY="212397" custLinFactNeighborX="2264" custLinFactNeighborY="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D938550-0AE1-4AFF-9A47-A98543C81386}" type="presOf" srcId="{FA89409A-FC68-4612-9A41-291FD32E5E42}" destId="{92A383CD-48EE-456F-AB3F-248F8A41FDC0}" srcOrd="0" destOrd="0" presId="urn:microsoft.com/office/officeart/2005/8/layout/vList5"/>
    <dgm:cxn modelId="{3EAD5512-52CB-42FC-B42A-41531FDC7AF0}" srcId="{D8F869AA-220E-4A20-84A1-BE4C0EB8A80D}" destId="{FA89409A-FC68-4612-9A41-291FD32E5E42}" srcOrd="2" destOrd="0" parTransId="{009E565F-B836-44E4-BD1D-018A0448CF1D}" sibTransId="{711BC7C6-8CF7-4F24-8E1D-92A8811696DA}"/>
    <dgm:cxn modelId="{4B4BFBCE-F1D5-4061-9B64-EE044B88DC6D}" srcId="{D8F869AA-220E-4A20-84A1-BE4C0EB8A80D}" destId="{30BD788B-3DFA-4335-97ED-33C66A2F2EB4}" srcOrd="0" destOrd="0" parTransId="{898FB709-EFA9-4028-A6E2-5034657E438E}" sibTransId="{8E1A1E28-6DFF-4C9E-85CC-7CE69A183255}"/>
    <dgm:cxn modelId="{8334C903-A336-495C-92EC-67E84505F864}" srcId="{D8F869AA-220E-4A20-84A1-BE4C0EB8A80D}" destId="{802D099C-2933-443C-9445-DCCD88E12B5B}" srcOrd="1" destOrd="0" parTransId="{6EE59CDE-2618-4603-BDA3-5CE0A598BA04}" sibTransId="{C1126F05-50F9-4A85-BB03-B90C00041AAA}"/>
    <dgm:cxn modelId="{8627D8F2-B533-4C4D-80DC-B56B9050145D}" srcId="{30BD788B-3DFA-4335-97ED-33C66A2F2EB4}" destId="{A692FD4A-E21A-46FB-8704-7826546874B8}" srcOrd="0" destOrd="0" parTransId="{5C339D55-466F-414D-9DBA-13CBC06E30F4}" sibTransId="{6EF81DA6-78B6-4EA2-A43D-A1262AF8D312}"/>
    <dgm:cxn modelId="{1D0BFB67-ECF6-4EEE-B96F-89D113BC0AC9}" srcId="{30BD788B-3DFA-4335-97ED-33C66A2F2EB4}" destId="{C7CB7837-460F-4E36-AF34-DA82986706A7}" srcOrd="1" destOrd="0" parTransId="{D4A26DBF-F3BC-4287-BF25-7D8DA21B6CB8}" sibTransId="{19755913-6A4A-449B-AC7B-E682A6F6FC43}"/>
    <dgm:cxn modelId="{50FFA6B7-44ED-4488-AE3C-29A603EA2E85}" srcId="{802D099C-2933-443C-9445-DCCD88E12B5B}" destId="{FAC04CDD-1FD4-49FA-B2BD-133F649515BB}" srcOrd="0" destOrd="0" parTransId="{5890C460-8981-4561-A7FD-3E5D19FBEBEB}" sibTransId="{90CAA6E5-363B-403D-8B24-A8D637A128E5}"/>
    <dgm:cxn modelId="{F1AC010C-394D-4ECA-9290-72D055AC41CD}" type="presOf" srcId="{D8F869AA-220E-4A20-84A1-BE4C0EB8A80D}" destId="{6D807D3C-2BD7-47EE-BE66-086B82970E75}" srcOrd="0" destOrd="0" presId="urn:microsoft.com/office/officeart/2005/8/layout/vList5"/>
    <dgm:cxn modelId="{94FE07A4-241D-41F2-9C37-69A3DC90A359}" type="presOf" srcId="{C7CB7837-460F-4E36-AF34-DA82986706A7}" destId="{38958E23-8E8C-404F-8FD6-7D69D481257C}" srcOrd="0" destOrd="1" presId="urn:microsoft.com/office/officeart/2005/8/layout/vList5"/>
    <dgm:cxn modelId="{19855379-93E4-4753-A340-78A47F223760}" type="presOf" srcId="{802D099C-2933-443C-9445-DCCD88E12B5B}" destId="{484D2759-E745-4486-B5B1-287DFE7B6663}" srcOrd="0" destOrd="0" presId="urn:microsoft.com/office/officeart/2005/8/layout/vList5"/>
    <dgm:cxn modelId="{A9C1A556-E15E-4BB9-ABDC-1B4B1236C2E1}" srcId="{FA89409A-FC68-4612-9A41-291FD32E5E42}" destId="{D6789161-AA32-488D-AA11-ED90273C27C1}" srcOrd="0" destOrd="0" parTransId="{71832603-840B-42A1-BA47-F7D1151CA98B}" sibTransId="{2340E143-68D2-4942-A4DA-7EDFC9F3E73E}"/>
    <dgm:cxn modelId="{D96BCA74-12B2-4C07-A6F9-069D1F789883}" type="presOf" srcId="{FAC04CDD-1FD4-49FA-B2BD-133F649515BB}" destId="{FFC80367-AB4F-4BEE-86BC-BAD2E35768C1}" srcOrd="0" destOrd="0" presId="urn:microsoft.com/office/officeart/2005/8/layout/vList5"/>
    <dgm:cxn modelId="{CE7DA2DE-61C5-4FCF-A8A3-EC00EE5E9ADD}" type="presOf" srcId="{30BD788B-3DFA-4335-97ED-33C66A2F2EB4}" destId="{EC2A2D94-ADEC-4EBE-813C-26A073EDF439}" srcOrd="0" destOrd="0" presId="urn:microsoft.com/office/officeart/2005/8/layout/vList5"/>
    <dgm:cxn modelId="{4174D052-C31A-4F65-B43B-79EE1BCEB9EA}" type="presOf" srcId="{D6789161-AA32-488D-AA11-ED90273C27C1}" destId="{8868E58D-1F2A-4BA6-8E20-B7583990FDBD}" srcOrd="0" destOrd="0" presId="urn:microsoft.com/office/officeart/2005/8/layout/vList5"/>
    <dgm:cxn modelId="{965ECB44-65CE-4425-8421-0FEB56ACBDE5}" type="presOf" srcId="{A692FD4A-E21A-46FB-8704-7826546874B8}" destId="{38958E23-8E8C-404F-8FD6-7D69D481257C}" srcOrd="0" destOrd="0" presId="urn:microsoft.com/office/officeart/2005/8/layout/vList5"/>
    <dgm:cxn modelId="{67960320-A3CF-40C2-8043-0E9F574C6762}" type="presParOf" srcId="{6D807D3C-2BD7-47EE-BE66-086B82970E75}" destId="{77B0521B-C772-41A0-9713-CA9DD41225F6}" srcOrd="0" destOrd="0" presId="urn:microsoft.com/office/officeart/2005/8/layout/vList5"/>
    <dgm:cxn modelId="{E6A92DE3-7C92-4683-A8FF-FBF6D7292D8D}" type="presParOf" srcId="{77B0521B-C772-41A0-9713-CA9DD41225F6}" destId="{EC2A2D94-ADEC-4EBE-813C-26A073EDF439}" srcOrd="0" destOrd="0" presId="urn:microsoft.com/office/officeart/2005/8/layout/vList5"/>
    <dgm:cxn modelId="{691EE59B-998C-40BB-95E0-771BC732DB82}" type="presParOf" srcId="{77B0521B-C772-41A0-9713-CA9DD41225F6}" destId="{38958E23-8E8C-404F-8FD6-7D69D481257C}" srcOrd="1" destOrd="0" presId="urn:microsoft.com/office/officeart/2005/8/layout/vList5"/>
    <dgm:cxn modelId="{58FDF629-DDC1-45D6-A0E3-688B8D3A5F15}" type="presParOf" srcId="{6D807D3C-2BD7-47EE-BE66-086B82970E75}" destId="{9EFE797E-C828-47D8-9EFB-A2A0F5ED6027}" srcOrd="1" destOrd="0" presId="urn:microsoft.com/office/officeart/2005/8/layout/vList5"/>
    <dgm:cxn modelId="{A89B7779-9379-4C02-9868-FA81246E18E2}" type="presParOf" srcId="{6D807D3C-2BD7-47EE-BE66-086B82970E75}" destId="{3755A8B1-DA8E-4D10-BE22-D1D0AAB8680E}" srcOrd="2" destOrd="0" presId="urn:microsoft.com/office/officeart/2005/8/layout/vList5"/>
    <dgm:cxn modelId="{1A4DAC95-DA4C-4274-B44D-5AAAA30043F0}" type="presParOf" srcId="{3755A8B1-DA8E-4D10-BE22-D1D0AAB8680E}" destId="{484D2759-E745-4486-B5B1-287DFE7B6663}" srcOrd="0" destOrd="0" presId="urn:microsoft.com/office/officeart/2005/8/layout/vList5"/>
    <dgm:cxn modelId="{4D7CD272-5413-43C4-8DEE-DA097204FF76}" type="presParOf" srcId="{3755A8B1-DA8E-4D10-BE22-D1D0AAB8680E}" destId="{FFC80367-AB4F-4BEE-86BC-BAD2E35768C1}" srcOrd="1" destOrd="0" presId="urn:microsoft.com/office/officeart/2005/8/layout/vList5"/>
    <dgm:cxn modelId="{36B9CE9E-2D53-4A2F-A24E-0E528320506F}" type="presParOf" srcId="{6D807D3C-2BD7-47EE-BE66-086B82970E75}" destId="{CB366891-7A9B-44D1-B568-A62CAD648249}" srcOrd="3" destOrd="0" presId="urn:microsoft.com/office/officeart/2005/8/layout/vList5"/>
    <dgm:cxn modelId="{31CD4F22-BF9D-4B8C-8ADC-748838FA08BA}" type="presParOf" srcId="{6D807D3C-2BD7-47EE-BE66-086B82970E75}" destId="{B6D1A3EC-BDE6-480D-B5B0-F4911F083E97}" srcOrd="4" destOrd="0" presId="urn:microsoft.com/office/officeart/2005/8/layout/vList5"/>
    <dgm:cxn modelId="{6D364CDB-4028-4510-9D8C-97DB4A5F8FE6}" type="presParOf" srcId="{B6D1A3EC-BDE6-480D-B5B0-F4911F083E97}" destId="{92A383CD-48EE-456F-AB3F-248F8A41FDC0}" srcOrd="0" destOrd="0" presId="urn:microsoft.com/office/officeart/2005/8/layout/vList5"/>
    <dgm:cxn modelId="{B46DDFBA-CF98-40C8-A1B1-87DAC73B4875}" type="presParOf" srcId="{B6D1A3EC-BDE6-480D-B5B0-F4911F083E97}" destId="{8868E58D-1F2A-4BA6-8E20-B7583990FDB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3FB1AD-F45B-46CE-A1B1-BF1B145BCA75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8BFBDB8-F3E6-4DB5-BA3C-2DC68838118F}">
      <dgm:prSet phldrT="[Texto]"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r>
            <a:rPr lang="pt-BR" dirty="0" smtClean="0"/>
            <a:t>Um Superuniverso Contém:</a:t>
          </a:r>
          <a:endParaRPr lang="pt-BR" dirty="0"/>
        </a:p>
      </dgm:t>
    </dgm:pt>
    <dgm:pt modelId="{286F5402-E2F7-4B07-9629-DE3A4A34B72D}" type="parTrans" cxnId="{7E4723AB-619A-48A1-9645-0D91FEC3CE57}">
      <dgm:prSet/>
      <dgm:spPr/>
      <dgm:t>
        <a:bodyPr/>
        <a:lstStyle/>
        <a:p>
          <a:endParaRPr lang="pt-BR"/>
        </a:p>
      </dgm:t>
    </dgm:pt>
    <dgm:pt modelId="{71292A54-1C92-40B5-9F04-9378D238AC57}" type="sibTrans" cxnId="{7E4723AB-619A-48A1-9645-0D91FEC3CE57}">
      <dgm:prSet/>
      <dgm:spPr/>
      <dgm:t>
        <a:bodyPr/>
        <a:lstStyle/>
        <a:p>
          <a:endParaRPr lang="pt-BR"/>
        </a:p>
      </dgm:t>
    </dgm:pt>
    <dgm:pt modelId="{A6E59D1B-B5C8-4C3C-B3D7-5647BA055E0D}">
      <dgm:prSet phldrT="[Texto]" custT="1"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r>
            <a:rPr lang="pt-BR" sz="1800" dirty="0" smtClean="0"/>
            <a:t>Cem mil universos locais</a:t>
          </a:r>
        </a:p>
        <a:p>
          <a:r>
            <a:rPr lang="pt-BR" sz="1800" dirty="0" smtClean="0"/>
            <a:t>organizados em</a:t>
          </a:r>
          <a:endParaRPr lang="pt-BR" sz="1800" dirty="0"/>
        </a:p>
      </dgm:t>
    </dgm:pt>
    <dgm:pt modelId="{65DC061B-C7C6-45AC-9BD7-CB7AAD1D2A3C}" type="parTrans" cxnId="{D7A190D7-4D59-41BB-A6F3-F145104ACDCA}">
      <dgm:prSet/>
      <dgm:spPr/>
      <dgm:t>
        <a:bodyPr/>
        <a:lstStyle/>
        <a:p>
          <a:endParaRPr lang="pt-BR"/>
        </a:p>
      </dgm:t>
    </dgm:pt>
    <dgm:pt modelId="{9CD98438-7D1A-4D3D-9CC4-A0C9F14CE108}" type="sibTrans" cxnId="{D7A190D7-4D59-41BB-A6F3-F145104ACDCA}">
      <dgm:prSet/>
      <dgm:spPr/>
      <dgm:t>
        <a:bodyPr/>
        <a:lstStyle/>
        <a:p>
          <a:endParaRPr lang="pt-BR"/>
        </a:p>
      </dgm:t>
    </dgm:pt>
    <dgm:pt modelId="{035B2EBF-89A7-4D3B-8193-2A31443A6F9A}">
      <dgm:prSet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pPr algn="l"/>
          <a:r>
            <a:rPr lang="pt-BR" dirty="0" smtClean="0"/>
            <a:t> 1- Dez setores maiores contendo cada um cem setores menores</a:t>
          </a:r>
          <a:endParaRPr lang="pt-BR" dirty="0"/>
        </a:p>
      </dgm:t>
    </dgm:pt>
    <dgm:pt modelId="{01E8DCC6-83A9-46C7-8887-20A0CC886A60}" type="parTrans" cxnId="{CDB48124-27B4-481F-A67B-A458F39C4795}">
      <dgm:prSet/>
      <dgm:spPr/>
      <dgm:t>
        <a:bodyPr/>
        <a:lstStyle/>
        <a:p>
          <a:endParaRPr lang="pt-BR"/>
        </a:p>
      </dgm:t>
    </dgm:pt>
    <dgm:pt modelId="{D39D4353-623E-4B75-868D-588D42A0E085}" type="sibTrans" cxnId="{CDB48124-27B4-481F-A67B-A458F39C4795}">
      <dgm:prSet/>
      <dgm:spPr/>
      <dgm:t>
        <a:bodyPr/>
        <a:lstStyle/>
        <a:p>
          <a:endParaRPr lang="pt-BR"/>
        </a:p>
      </dgm:t>
    </dgm:pt>
    <dgm:pt modelId="{75CA8E47-C22D-44AE-9293-73E65FA10EA5}">
      <dgm:prSet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pPr algn="l"/>
          <a:r>
            <a:rPr lang="pt-BR" dirty="0" smtClean="0"/>
            <a:t> 3- O universo local possui cem constelações</a:t>
          </a:r>
          <a:endParaRPr lang="pt-BR" dirty="0"/>
        </a:p>
      </dgm:t>
    </dgm:pt>
    <dgm:pt modelId="{8A733146-D653-4B1D-B066-9169E2A6069C}" type="parTrans" cxnId="{32A9379D-7AA5-4C85-A929-5163BE97D4D1}">
      <dgm:prSet/>
      <dgm:spPr/>
      <dgm:t>
        <a:bodyPr/>
        <a:lstStyle/>
        <a:p>
          <a:endParaRPr lang="pt-BR"/>
        </a:p>
      </dgm:t>
    </dgm:pt>
    <dgm:pt modelId="{DFB19425-98CA-4C77-8EB4-9E3FD49F3396}" type="sibTrans" cxnId="{32A9379D-7AA5-4C85-A929-5163BE97D4D1}">
      <dgm:prSet/>
      <dgm:spPr/>
      <dgm:t>
        <a:bodyPr/>
        <a:lstStyle/>
        <a:p>
          <a:endParaRPr lang="pt-BR"/>
        </a:p>
      </dgm:t>
    </dgm:pt>
    <dgm:pt modelId="{B95C117D-6041-4942-895A-F13142E4237E}">
      <dgm:prSet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pPr algn="l"/>
          <a:r>
            <a:rPr lang="pt-BR" dirty="0" smtClean="0"/>
            <a:t> 2- Cem setores menores, cada um com cem universos locais</a:t>
          </a:r>
          <a:endParaRPr lang="pt-BR" dirty="0"/>
        </a:p>
      </dgm:t>
    </dgm:pt>
    <dgm:pt modelId="{A51F0355-0081-420F-88C6-AE52AEE191B5}" type="parTrans" cxnId="{5A61989B-FA61-443E-A696-5B1E50EFAD63}">
      <dgm:prSet/>
      <dgm:spPr/>
      <dgm:t>
        <a:bodyPr/>
        <a:lstStyle/>
        <a:p>
          <a:endParaRPr lang="pt-BR"/>
        </a:p>
      </dgm:t>
    </dgm:pt>
    <dgm:pt modelId="{65C4AFF6-96BF-415E-BA9A-3CEC5759A01F}" type="sibTrans" cxnId="{5A61989B-FA61-443E-A696-5B1E50EFAD63}">
      <dgm:prSet/>
      <dgm:spPr/>
      <dgm:t>
        <a:bodyPr/>
        <a:lstStyle/>
        <a:p>
          <a:endParaRPr lang="pt-BR"/>
        </a:p>
      </dgm:t>
    </dgm:pt>
    <dgm:pt modelId="{A03FC9EB-B71B-4B34-8581-35AF78BD82EB}">
      <dgm:prSet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pPr algn="l"/>
          <a:r>
            <a:rPr lang="pt-BR" dirty="0" smtClean="0"/>
            <a:t> 4- Cada constelação é subdividida em cem sistemas</a:t>
          </a:r>
          <a:endParaRPr lang="pt-BR" dirty="0"/>
        </a:p>
      </dgm:t>
    </dgm:pt>
    <dgm:pt modelId="{5A8F4BDC-B5F2-4974-BC66-89EBC5214E99}" type="parTrans" cxnId="{C9051222-AC6C-46AE-9012-F8C465B9747C}">
      <dgm:prSet/>
      <dgm:spPr/>
      <dgm:t>
        <a:bodyPr/>
        <a:lstStyle/>
        <a:p>
          <a:endParaRPr lang="pt-BR"/>
        </a:p>
      </dgm:t>
    </dgm:pt>
    <dgm:pt modelId="{AA955D03-2D85-4A14-B199-B9C6C3143942}" type="sibTrans" cxnId="{C9051222-AC6C-46AE-9012-F8C465B9747C}">
      <dgm:prSet/>
      <dgm:spPr/>
      <dgm:t>
        <a:bodyPr/>
        <a:lstStyle/>
        <a:p>
          <a:endParaRPr lang="pt-BR"/>
        </a:p>
      </dgm:t>
    </dgm:pt>
    <dgm:pt modelId="{20E9861B-992E-4879-AEFB-FC849702A382}">
      <dgm:prSet/>
      <dgm:spPr>
        <a:solidFill>
          <a:schemeClr val="accent1">
            <a:hueOff val="0"/>
            <a:satOff val="0"/>
            <a:lumOff val="0"/>
            <a:alpha val="75000"/>
          </a:schemeClr>
        </a:solidFill>
      </dgm:spPr>
      <dgm:t>
        <a:bodyPr/>
        <a:lstStyle/>
        <a:p>
          <a:pPr algn="l"/>
          <a:r>
            <a:rPr lang="pt-BR" dirty="0" smtClean="0"/>
            <a:t> 5- O sistema é a unidade básica do supergoverno, e consiste em cerca de mil mundos evolucionários habitáveis</a:t>
          </a:r>
          <a:endParaRPr lang="pt-BR" dirty="0"/>
        </a:p>
      </dgm:t>
    </dgm:pt>
    <dgm:pt modelId="{292E4B6E-5223-4AE1-A81C-067E6E01E256}" type="parTrans" cxnId="{61353319-EBAC-405D-B8AF-DA7470D1B957}">
      <dgm:prSet/>
      <dgm:spPr/>
      <dgm:t>
        <a:bodyPr/>
        <a:lstStyle/>
        <a:p>
          <a:endParaRPr lang="pt-BR"/>
        </a:p>
      </dgm:t>
    </dgm:pt>
    <dgm:pt modelId="{36C560A6-7126-4187-9D54-39CF61CB9909}" type="sibTrans" cxnId="{61353319-EBAC-405D-B8AF-DA7470D1B957}">
      <dgm:prSet/>
      <dgm:spPr/>
      <dgm:t>
        <a:bodyPr/>
        <a:lstStyle/>
        <a:p>
          <a:endParaRPr lang="pt-BR"/>
        </a:p>
      </dgm:t>
    </dgm:pt>
    <dgm:pt modelId="{A6235E36-F466-4869-A412-87270DA1DC95}" type="pres">
      <dgm:prSet presAssocID="{4E3FB1AD-F45B-46CE-A1B1-BF1B145BCA7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7FE9B52-570C-470C-86EA-F8C4CC143B0F}" type="pres">
      <dgm:prSet presAssocID="{98BFBDB8-F3E6-4DB5-BA3C-2DC68838118F}" presName="root1" presStyleCnt="0"/>
      <dgm:spPr/>
    </dgm:pt>
    <dgm:pt modelId="{0C5B1C73-4DDC-4065-9DD2-DAA6CC160085}" type="pres">
      <dgm:prSet presAssocID="{98BFBDB8-F3E6-4DB5-BA3C-2DC68838118F}" presName="LevelOneTextNode" presStyleLbl="node0" presStyleIdx="0" presStyleCnt="1" custScaleX="18394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27D73E5-7296-44FE-9139-E0479C974227}" type="pres">
      <dgm:prSet presAssocID="{98BFBDB8-F3E6-4DB5-BA3C-2DC68838118F}" presName="level2hierChild" presStyleCnt="0"/>
      <dgm:spPr/>
    </dgm:pt>
    <dgm:pt modelId="{A8A458A0-FB0B-4BBD-98EF-F32BA231D3E5}" type="pres">
      <dgm:prSet presAssocID="{65DC061B-C7C6-45AC-9BD7-CB7AAD1D2A3C}" presName="conn2-1" presStyleLbl="parChTrans1D2" presStyleIdx="0" presStyleCnt="1"/>
      <dgm:spPr/>
      <dgm:t>
        <a:bodyPr/>
        <a:lstStyle/>
        <a:p>
          <a:endParaRPr lang="pt-BR"/>
        </a:p>
      </dgm:t>
    </dgm:pt>
    <dgm:pt modelId="{6E65DD1B-8DD9-4CB9-97CE-248D0221046B}" type="pres">
      <dgm:prSet presAssocID="{65DC061B-C7C6-45AC-9BD7-CB7AAD1D2A3C}" presName="connTx" presStyleLbl="parChTrans1D2" presStyleIdx="0" presStyleCnt="1"/>
      <dgm:spPr/>
      <dgm:t>
        <a:bodyPr/>
        <a:lstStyle/>
        <a:p>
          <a:endParaRPr lang="pt-BR"/>
        </a:p>
      </dgm:t>
    </dgm:pt>
    <dgm:pt modelId="{C32FCF0B-6381-47EE-8300-FED2AA403ECC}" type="pres">
      <dgm:prSet presAssocID="{A6E59D1B-B5C8-4C3C-B3D7-5647BA055E0D}" presName="root2" presStyleCnt="0"/>
      <dgm:spPr/>
    </dgm:pt>
    <dgm:pt modelId="{779797DC-34F0-4D0D-8F9C-0C0BD5C4F83A}" type="pres">
      <dgm:prSet presAssocID="{A6E59D1B-B5C8-4C3C-B3D7-5647BA055E0D}" presName="LevelTwoTextNode" presStyleLbl="node2" presStyleIdx="0" presStyleCnt="1" custScaleX="9805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C1C73CE-16CF-4750-BA33-8EE6CC3B3A81}" type="pres">
      <dgm:prSet presAssocID="{A6E59D1B-B5C8-4C3C-B3D7-5647BA055E0D}" presName="level3hierChild" presStyleCnt="0"/>
      <dgm:spPr/>
    </dgm:pt>
    <dgm:pt modelId="{F18F90CC-B739-4C87-A4DF-E71530661674}" type="pres">
      <dgm:prSet presAssocID="{01E8DCC6-83A9-46C7-8887-20A0CC886A60}" presName="conn2-1" presStyleLbl="parChTrans1D3" presStyleIdx="0" presStyleCnt="5"/>
      <dgm:spPr/>
      <dgm:t>
        <a:bodyPr/>
        <a:lstStyle/>
        <a:p>
          <a:endParaRPr lang="pt-BR"/>
        </a:p>
      </dgm:t>
    </dgm:pt>
    <dgm:pt modelId="{C20A2737-2BD6-4D9A-81FD-FE07A7DC2DAA}" type="pres">
      <dgm:prSet presAssocID="{01E8DCC6-83A9-46C7-8887-20A0CC886A60}" presName="connTx" presStyleLbl="parChTrans1D3" presStyleIdx="0" presStyleCnt="5"/>
      <dgm:spPr/>
      <dgm:t>
        <a:bodyPr/>
        <a:lstStyle/>
        <a:p>
          <a:endParaRPr lang="pt-BR"/>
        </a:p>
      </dgm:t>
    </dgm:pt>
    <dgm:pt modelId="{1686AFD7-41AC-44D1-A13E-E5E51A629EC2}" type="pres">
      <dgm:prSet presAssocID="{035B2EBF-89A7-4D3B-8193-2A31443A6F9A}" presName="root2" presStyleCnt="0"/>
      <dgm:spPr/>
    </dgm:pt>
    <dgm:pt modelId="{BD17D03F-65FB-477C-95F8-07965F5062B2}" type="pres">
      <dgm:prSet presAssocID="{035B2EBF-89A7-4D3B-8193-2A31443A6F9A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82A60E4-4BF7-4F3D-9F98-D123A5EB9EBC}" type="pres">
      <dgm:prSet presAssocID="{035B2EBF-89A7-4D3B-8193-2A31443A6F9A}" presName="level3hierChild" presStyleCnt="0"/>
      <dgm:spPr/>
    </dgm:pt>
    <dgm:pt modelId="{015FF464-0015-47FF-9A2D-341E7851ABAC}" type="pres">
      <dgm:prSet presAssocID="{A51F0355-0081-420F-88C6-AE52AEE191B5}" presName="conn2-1" presStyleLbl="parChTrans1D3" presStyleIdx="1" presStyleCnt="5"/>
      <dgm:spPr/>
      <dgm:t>
        <a:bodyPr/>
        <a:lstStyle/>
        <a:p>
          <a:endParaRPr lang="pt-BR"/>
        </a:p>
      </dgm:t>
    </dgm:pt>
    <dgm:pt modelId="{592E2573-D470-433C-AC3A-AEE5611B9BE2}" type="pres">
      <dgm:prSet presAssocID="{A51F0355-0081-420F-88C6-AE52AEE191B5}" presName="connTx" presStyleLbl="parChTrans1D3" presStyleIdx="1" presStyleCnt="5"/>
      <dgm:spPr/>
      <dgm:t>
        <a:bodyPr/>
        <a:lstStyle/>
        <a:p>
          <a:endParaRPr lang="pt-BR"/>
        </a:p>
      </dgm:t>
    </dgm:pt>
    <dgm:pt modelId="{9BC3A0C3-704F-4153-A8C7-9BD40BDF0C3F}" type="pres">
      <dgm:prSet presAssocID="{B95C117D-6041-4942-895A-F13142E4237E}" presName="root2" presStyleCnt="0"/>
      <dgm:spPr/>
    </dgm:pt>
    <dgm:pt modelId="{E75A9EC7-2322-4DDF-ACCA-F406E0B171A3}" type="pres">
      <dgm:prSet presAssocID="{B95C117D-6041-4942-895A-F13142E4237E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9C9B333-E00E-4FF1-A350-A443958789E4}" type="pres">
      <dgm:prSet presAssocID="{B95C117D-6041-4942-895A-F13142E4237E}" presName="level3hierChild" presStyleCnt="0"/>
      <dgm:spPr/>
    </dgm:pt>
    <dgm:pt modelId="{C51E98C0-3060-4421-B187-F77825D6DB5F}" type="pres">
      <dgm:prSet presAssocID="{8A733146-D653-4B1D-B066-9169E2A6069C}" presName="conn2-1" presStyleLbl="parChTrans1D3" presStyleIdx="2" presStyleCnt="5"/>
      <dgm:spPr/>
      <dgm:t>
        <a:bodyPr/>
        <a:lstStyle/>
        <a:p>
          <a:endParaRPr lang="pt-BR"/>
        </a:p>
      </dgm:t>
    </dgm:pt>
    <dgm:pt modelId="{1C60F9A1-55A4-45A5-9C95-3F66A67CC63D}" type="pres">
      <dgm:prSet presAssocID="{8A733146-D653-4B1D-B066-9169E2A6069C}" presName="connTx" presStyleLbl="parChTrans1D3" presStyleIdx="2" presStyleCnt="5"/>
      <dgm:spPr/>
      <dgm:t>
        <a:bodyPr/>
        <a:lstStyle/>
        <a:p>
          <a:endParaRPr lang="pt-BR"/>
        </a:p>
      </dgm:t>
    </dgm:pt>
    <dgm:pt modelId="{92E65BF2-BC17-4FCA-9360-817F177DD0BC}" type="pres">
      <dgm:prSet presAssocID="{75CA8E47-C22D-44AE-9293-73E65FA10EA5}" presName="root2" presStyleCnt="0"/>
      <dgm:spPr/>
    </dgm:pt>
    <dgm:pt modelId="{436B0570-3E10-4805-B9C4-BE58897748ED}" type="pres">
      <dgm:prSet presAssocID="{75CA8E47-C22D-44AE-9293-73E65FA10EA5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D0E4679-D1B0-4243-834E-5BBA138E03CC}" type="pres">
      <dgm:prSet presAssocID="{75CA8E47-C22D-44AE-9293-73E65FA10EA5}" presName="level3hierChild" presStyleCnt="0"/>
      <dgm:spPr/>
    </dgm:pt>
    <dgm:pt modelId="{13D4861B-3C1C-453E-B377-A82F9460312A}" type="pres">
      <dgm:prSet presAssocID="{5A8F4BDC-B5F2-4974-BC66-89EBC5214E99}" presName="conn2-1" presStyleLbl="parChTrans1D3" presStyleIdx="3" presStyleCnt="5"/>
      <dgm:spPr/>
      <dgm:t>
        <a:bodyPr/>
        <a:lstStyle/>
        <a:p>
          <a:endParaRPr lang="pt-BR"/>
        </a:p>
      </dgm:t>
    </dgm:pt>
    <dgm:pt modelId="{55C7765F-F20F-4A57-8E67-852BFB72B47F}" type="pres">
      <dgm:prSet presAssocID="{5A8F4BDC-B5F2-4974-BC66-89EBC5214E99}" presName="connTx" presStyleLbl="parChTrans1D3" presStyleIdx="3" presStyleCnt="5"/>
      <dgm:spPr/>
      <dgm:t>
        <a:bodyPr/>
        <a:lstStyle/>
        <a:p>
          <a:endParaRPr lang="pt-BR"/>
        </a:p>
      </dgm:t>
    </dgm:pt>
    <dgm:pt modelId="{EC50B838-EA2D-4B9D-B4A7-6C4802EC9A5A}" type="pres">
      <dgm:prSet presAssocID="{A03FC9EB-B71B-4B34-8581-35AF78BD82EB}" presName="root2" presStyleCnt="0"/>
      <dgm:spPr/>
    </dgm:pt>
    <dgm:pt modelId="{290EDEBA-7CCD-4129-947B-6E3BBEFD1D29}" type="pres">
      <dgm:prSet presAssocID="{A03FC9EB-B71B-4B34-8581-35AF78BD82EB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3090DF4-F148-4D9C-BDFF-2416331025AD}" type="pres">
      <dgm:prSet presAssocID="{A03FC9EB-B71B-4B34-8581-35AF78BD82EB}" presName="level3hierChild" presStyleCnt="0"/>
      <dgm:spPr/>
    </dgm:pt>
    <dgm:pt modelId="{83C5920B-FA29-4A1F-A7DD-B5FF40EF1E99}" type="pres">
      <dgm:prSet presAssocID="{292E4B6E-5223-4AE1-A81C-067E6E01E256}" presName="conn2-1" presStyleLbl="parChTrans1D3" presStyleIdx="4" presStyleCnt="5"/>
      <dgm:spPr/>
      <dgm:t>
        <a:bodyPr/>
        <a:lstStyle/>
        <a:p>
          <a:endParaRPr lang="pt-BR"/>
        </a:p>
      </dgm:t>
    </dgm:pt>
    <dgm:pt modelId="{BE5A68A6-FB20-46E1-A86D-0DDD07A57B72}" type="pres">
      <dgm:prSet presAssocID="{292E4B6E-5223-4AE1-A81C-067E6E01E256}" presName="connTx" presStyleLbl="parChTrans1D3" presStyleIdx="4" presStyleCnt="5"/>
      <dgm:spPr/>
      <dgm:t>
        <a:bodyPr/>
        <a:lstStyle/>
        <a:p>
          <a:endParaRPr lang="pt-BR"/>
        </a:p>
      </dgm:t>
    </dgm:pt>
    <dgm:pt modelId="{FB9602C6-A457-41E0-87B4-5641EEFE628D}" type="pres">
      <dgm:prSet presAssocID="{20E9861B-992E-4879-AEFB-FC849702A382}" presName="root2" presStyleCnt="0"/>
      <dgm:spPr/>
    </dgm:pt>
    <dgm:pt modelId="{E361EBA6-B7E1-48B1-AE0A-0FAC9313D07D}" type="pres">
      <dgm:prSet presAssocID="{20E9861B-992E-4879-AEFB-FC849702A382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B12132F-BDD0-488C-A5E8-8BE9DE5618A6}" type="pres">
      <dgm:prSet presAssocID="{20E9861B-992E-4879-AEFB-FC849702A382}" presName="level3hierChild" presStyleCnt="0"/>
      <dgm:spPr/>
    </dgm:pt>
  </dgm:ptLst>
  <dgm:cxnLst>
    <dgm:cxn modelId="{80E2B7EB-F798-4884-8838-FAFA58BA8789}" type="presOf" srcId="{01E8DCC6-83A9-46C7-8887-20A0CC886A60}" destId="{F18F90CC-B739-4C87-A4DF-E71530661674}" srcOrd="0" destOrd="0" presId="urn:microsoft.com/office/officeart/2008/layout/HorizontalMultiLevelHierarchy"/>
    <dgm:cxn modelId="{0F31C3EF-79BC-4FC6-9CBD-C89D5B4AA243}" type="presOf" srcId="{5A8F4BDC-B5F2-4974-BC66-89EBC5214E99}" destId="{55C7765F-F20F-4A57-8E67-852BFB72B47F}" srcOrd="1" destOrd="0" presId="urn:microsoft.com/office/officeart/2008/layout/HorizontalMultiLevelHierarchy"/>
    <dgm:cxn modelId="{C233DF49-BDDD-418F-9B67-6CCC32642232}" type="presOf" srcId="{A6E59D1B-B5C8-4C3C-B3D7-5647BA055E0D}" destId="{779797DC-34F0-4D0D-8F9C-0C0BD5C4F83A}" srcOrd="0" destOrd="0" presId="urn:microsoft.com/office/officeart/2008/layout/HorizontalMultiLevelHierarchy"/>
    <dgm:cxn modelId="{31AAB92F-5150-4877-A949-E11271326159}" type="presOf" srcId="{20E9861B-992E-4879-AEFB-FC849702A382}" destId="{E361EBA6-B7E1-48B1-AE0A-0FAC9313D07D}" srcOrd="0" destOrd="0" presId="urn:microsoft.com/office/officeart/2008/layout/HorizontalMultiLevelHierarchy"/>
    <dgm:cxn modelId="{E3D186B0-30A9-4B4C-8B93-3CD8922A01C9}" type="presOf" srcId="{65DC061B-C7C6-45AC-9BD7-CB7AAD1D2A3C}" destId="{6E65DD1B-8DD9-4CB9-97CE-248D0221046B}" srcOrd="1" destOrd="0" presId="urn:microsoft.com/office/officeart/2008/layout/HorizontalMultiLevelHierarchy"/>
    <dgm:cxn modelId="{6E85B756-73DF-4695-AFD7-10C8B3227EB7}" type="presOf" srcId="{5A8F4BDC-B5F2-4974-BC66-89EBC5214E99}" destId="{13D4861B-3C1C-453E-B377-A82F9460312A}" srcOrd="0" destOrd="0" presId="urn:microsoft.com/office/officeart/2008/layout/HorizontalMultiLevelHierarchy"/>
    <dgm:cxn modelId="{16B010B5-783E-458E-9966-A5E01B55EA67}" type="presOf" srcId="{035B2EBF-89A7-4D3B-8193-2A31443A6F9A}" destId="{BD17D03F-65FB-477C-95F8-07965F5062B2}" srcOrd="0" destOrd="0" presId="urn:microsoft.com/office/officeart/2008/layout/HorizontalMultiLevelHierarchy"/>
    <dgm:cxn modelId="{3376EAF1-0E50-4CA4-8266-A3BAB7924288}" type="presOf" srcId="{A51F0355-0081-420F-88C6-AE52AEE191B5}" destId="{015FF464-0015-47FF-9A2D-341E7851ABAC}" srcOrd="0" destOrd="0" presId="urn:microsoft.com/office/officeart/2008/layout/HorizontalMultiLevelHierarchy"/>
    <dgm:cxn modelId="{B3080662-98CF-4A0A-91B3-6FAF91078F0E}" type="presOf" srcId="{4E3FB1AD-F45B-46CE-A1B1-BF1B145BCA75}" destId="{A6235E36-F466-4869-A412-87270DA1DC95}" srcOrd="0" destOrd="0" presId="urn:microsoft.com/office/officeart/2008/layout/HorizontalMultiLevelHierarchy"/>
    <dgm:cxn modelId="{AF7D0EED-DF37-44AC-99B5-B9A777575752}" type="presOf" srcId="{01E8DCC6-83A9-46C7-8887-20A0CC886A60}" destId="{C20A2737-2BD6-4D9A-81FD-FE07A7DC2DAA}" srcOrd="1" destOrd="0" presId="urn:microsoft.com/office/officeart/2008/layout/HorizontalMultiLevelHierarchy"/>
    <dgm:cxn modelId="{1F088753-F7FE-44ED-B4B6-E27BA24241FE}" type="presOf" srcId="{292E4B6E-5223-4AE1-A81C-067E6E01E256}" destId="{83C5920B-FA29-4A1F-A7DD-B5FF40EF1E99}" srcOrd="0" destOrd="0" presId="urn:microsoft.com/office/officeart/2008/layout/HorizontalMultiLevelHierarchy"/>
    <dgm:cxn modelId="{61353319-EBAC-405D-B8AF-DA7470D1B957}" srcId="{A6E59D1B-B5C8-4C3C-B3D7-5647BA055E0D}" destId="{20E9861B-992E-4879-AEFB-FC849702A382}" srcOrd="4" destOrd="0" parTransId="{292E4B6E-5223-4AE1-A81C-067E6E01E256}" sibTransId="{36C560A6-7126-4187-9D54-39CF61CB9909}"/>
    <dgm:cxn modelId="{32A9379D-7AA5-4C85-A929-5163BE97D4D1}" srcId="{A6E59D1B-B5C8-4C3C-B3D7-5647BA055E0D}" destId="{75CA8E47-C22D-44AE-9293-73E65FA10EA5}" srcOrd="2" destOrd="0" parTransId="{8A733146-D653-4B1D-B066-9169E2A6069C}" sibTransId="{DFB19425-98CA-4C77-8EB4-9E3FD49F3396}"/>
    <dgm:cxn modelId="{79424DE9-1F22-46C5-87AD-AC9952CC43AF}" type="presOf" srcId="{98BFBDB8-F3E6-4DB5-BA3C-2DC68838118F}" destId="{0C5B1C73-4DDC-4065-9DD2-DAA6CC160085}" srcOrd="0" destOrd="0" presId="urn:microsoft.com/office/officeart/2008/layout/HorizontalMultiLevelHierarchy"/>
    <dgm:cxn modelId="{89DEF175-F0AC-4B08-A7DE-14B12340B643}" type="presOf" srcId="{A51F0355-0081-420F-88C6-AE52AEE191B5}" destId="{592E2573-D470-433C-AC3A-AEE5611B9BE2}" srcOrd="1" destOrd="0" presId="urn:microsoft.com/office/officeart/2008/layout/HorizontalMultiLevelHierarchy"/>
    <dgm:cxn modelId="{CDB48124-27B4-481F-A67B-A458F39C4795}" srcId="{A6E59D1B-B5C8-4C3C-B3D7-5647BA055E0D}" destId="{035B2EBF-89A7-4D3B-8193-2A31443A6F9A}" srcOrd="0" destOrd="0" parTransId="{01E8DCC6-83A9-46C7-8887-20A0CC886A60}" sibTransId="{D39D4353-623E-4B75-868D-588D42A0E085}"/>
    <dgm:cxn modelId="{CCD8FD4C-8CBF-4832-9F61-36B860724BDB}" type="presOf" srcId="{65DC061B-C7C6-45AC-9BD7-CB7AAD1D2A3C}" destId="{A8A458A0-FB0B-4BBD-98EF-F32BA231D3E5}" srcOrd="0" destOrd="0" presId="urn:microsoft.com/office/officeart/2008/layout/HorizontalMultiLevelHierarchy"/>
    <dgm:cxn modelId="{7E4723AB-619A-48A1-9645-0D91FEC3CE57}" srcId="{4E3FB1AD-F45B-46CE-A1B1-BF1B145BCA75}" destId="{98BFBDB8-F3E6-4DB5-BA3C-2DC68838118F}" srcOrd="0" destOrd="0" parTransId="{286F5402-E2F7-4B07-9629-DE3A4A34B72D}" sibTransId="{71292A54-1C92-40B5-9F04-9378D238AC57}"/>
    <dgm:cxn modelId="{42D996DB-E842-41FF-A9A0-6BFFA4568877}" type="presOf" srcId="{8A733146-D653-4B1D-B066-9169E2A6069C}" destId="{1C60F9A1-55A4-45A5-9C95-3F66A67CC63D}" srcOrd="1" destOrd="0" presId="urn:microsoft.com/office/officeart/2008/layout/HorizontalMultiLevelHierarchy"/>
    <dgm:cxn modelId="{9596BEF1-F57A-4D88-A621-DA82B66EB0BF}" type="presOf" srcId="{292E4B6E-5223-4AE1-A81C-067E6E01E256}" destId="{BE5A68A6-FB20-46E1-A86D-0DDD07A57B72}" srcOrd="1" destOrd="0" presId="urn:microsoft.com/office/officeart/2008/layout/HorizontalMultiLevelHierarchy"/>
    <dgm:cxn modelId="{2659D75A-4387-4BC4-9A26-BE377331F710}" type="presOf" srcId="{75CA8E47-C22D-44AE-9293-73E65FA10EA5}" destId="{436B0570-3E10-4805-B9C4-BE58897748ED}" srcOrd="0" destOrd="0" presId="urn:microsoft.com/office/officeart/2008/layout/HorizontalMultiLevelHierarchy"/>
    <dgm:cxn modelId="{68B191CA-C7D8-4113-9F65-A288C93D7FAB}" type="presOf" srcId="{8A733146-D653-4B1D-B066-9169E2A6069C}" destId="{C51E98C0-3060-4421-B187-F77825D6DB5F}" srcOrd="0" destOrd="0" presId="urn:microsoft.com/office/officeart/2008/layout/HorizontalMultiLevelHierarchy"/>
    <dgm:cxn modelId="{5A61989B-FA61-443E-A696-5B1E50EFAD63}" srcId="{A6E59D1B-B5C8-4C3C-B3D7-5647BA055E0D}" destId="{B95C117D-6041-4942-895A-F13142E4237E}" srcOrd="1" destOrd="0" parTransId="{A51F0355-0081-420F-88C6-AE52AEE191B5}" sibTransId="{65C4AFF6-96BF-415E-BA9A-3CEC5759A01F}"/>
    <dgm:cxn modelId="{B903BDCB-4F26-4438-8A5D-50F130402787}" type="presOf" srcId="{B95C117D-6041-4942-895A-F13142E4237E}" destId="{E75A9EC7-2322-4DDF-ACCA-F406E0B171A3}" srcOrd="0" destOrd="0" presId="urn:microsoft.com/office/officeart/2008/layout/HorizontalMultiLevelHierarchy"/>
    <dgm:cxn modelId="{E8384E70-CBDA-4085-A9EF-050B1DD569AB}" type="presOf" srcId="{A03FC9EB-B71B-4B34-8581-35AF78BD82EB}" destId="{290EDEBA-7CCD-4129-947B-6E3BBEFD1D29}" srcOrd="0" destOrd="0" presId="urn:microsoft.com/office/officeart/2008/layout/HorizontalMultiLevelHierarchy"/>
    <dgm:cxn modelId="{D7A190D7-4D59-41BB-A6F3-F145104ACDCA}" srcId="{98BFBDB8-F3E6-4DB5-BA3C-2DC68838118F}" destId="{A6E59D1B-B5C8-4C3C-B3D7-5647BA055E0D}" srcOrd="0" destOrd="0" parTransId="{65DC061B-C7C6-45AC-9BD7-CB7AAD1D2A3C}" sibTransId="{9CD98438-7D1A-4D3D-9CC4-A0C9F14CE108}"/>
    <dgm:cxn modelId="{C9051222-AC6C-46AE-9012-F8C465B9747C}" srcId="{A6E59D1B-B5C8-4C3C-B3D7-5647BA055E0D}" destId="{A03FC9EB-B71B-4B34-8581-35AF78BD82EB}" srcOrd="3" destOrd="0" parTransId="{5A8F4BDC-B5F2-4974-BC66-89EBC5214E99}" sibTransId="{AA955D03-2D85-4A14-B199-B9C6C3143942}"/>
    <dgm:cxn modelId="{30E7DBFE-5C80-4D8B-8452-7B40056C4C2A}" type="presParOf" srcId="{A6235E36-F466-4869-A412-87270DA1DC95}" destId="{77FE9B52-570C-470C-86EA-F8C4CC143B0F}" srcOrd="0" destOrd="0" presId="urn:microsoft.com/office/officeart/2008/layout/HorizontalMultiLevelHierarchy"/>
    <dgm:cxn modelId="{E5B6F7CD-C23C-4B36-8DE2-AD70EA820A69}" type="presParOf" srcId="{77FE9B52-570C-470C-86EA-F8C4CC143B0F}" destId="{0C5B1C73-4DDC-4065-9DD2-DAA6CC160085}" srcOrd="0" destOrd="0" presId="urn:microsoft.com/office/officeart/2008/layout/HorizontalMultiLevelHierarchy"/>
    <dgm:cxn modelId="{68E81461-5CEA-4122-94B6-DCFB7573D138}" type="presParOf" srcId="{77FE9B52-570C-470C-86EA-F8C4CC143B0F}" destId="{927D73E5-7296-44FE-9139-E0479C974227}" srcOrd="1" destOrd="0" presId="urn:microsoft.com/office/officeart/2008/layout/HorizontalMultiLevelHierarchy"/>
    <dgm:cxn modelId="{9D8B6B8E-267E-4AEB-B6C4-91FAE8B0E9C7}" type="presParOf" srcId="{927D73E5-7296-44FE-9139-E0479C974227}" destId="{A8A458A0-FB0B-4BBD-98EF-F32BA231D3E5}" srcOrd="0" destOrd="0" presId="urn:microsoft.com/office/officeart/2008/layout/HorizontalMultiLevelHierarchy"/>
    <dgm:cxn modelId="{5F3239D2-FB7B-4F75-A165-849A4C43BD73}" type="presParOf" srcId="{A8A458A0-FB0B-4BBD-98EF-F32BA231D3E5}" destId="{6E65DD1B-8DD9-4CB9-97CE-248D0221046B}" srcOrd="0" destOrd="0" presId="urn:microsoft.com/office/officeart/2008/layout/HorizontalMultiLevelHierarchy"/>
    <dgm:cxn modelId="{EE92D024-F991-4F7F-8937-9CAEB99C290C}" type="presParOf" srcId="{927D73E5-7296-44FE-9139-E0479C974227}" destId="{C32FCF0B-6381-47EE-8300-FED2AA403ECC}" srcOrd="1" destOrd="0" presId="urn:microsoft.com/office/officeart/2008/layout/HorizontalMultiLevelHierarchy"/>
    <dgm:cxn modelId="{24E3E8E9-DA82-4C56-BB31-FA6440677665}" type="presParOf" srcId="{C32FCF0B-6381-47EE-8300-FED2AA403ECC}" destId="{779797DC-34F0-4D0D-8F9C-0C0BD5C4F83A}" srcOrd="0" destOrd="0" presId="urn:microsoft.com/office/officeart/2008/layout/HorizontalMultiLevelHierarchy"/>
    <dgm:cxn modelId="{E707DEA7-C06D-4C59-9692-FC5C70716E62}" type="presParOf" srcId="{C32FCF0B-6381-47EE-8300-FED2AA403ECC}" destId="{CC1C73CE-16CF-4750-BA33-8EE6CC3B3A81}" srcOrd="1" destOrd="0" presId="urn:microsoft.com/office/officeart/2008/layout/HorizontalMultiLevelHierarchy"/>
    <dgm:cxn modelId="{6E4D042B-B6DF-4609-957B-A36E7747133A}" type="presParOf" srcId="{CC1C73CE-16CF-4750-BA33-8EE6CC3B3A81}" destId="{F18F90CC-B739-4C87-A4DF-E71530661674}" srcOrd="0" destOrd="0" presId="urn:microsoft.com/office/officeart/2008/layout/HorizontalMultiLevelHierarchy"/>
    <dgm:cxn modelId="{773B6C6C-FB3B-4A5D-84B9-F6F1B01CA333}" type="presParOf" srcId="{F18F90CC-B739-4C87-A4DF-E71530661674}" destId="{C20A2737-2BD6-4D9A-81FD-FE07A7DC2DAA}" srcOrd="0" destOrd="0" presId="urn:microsoft.com/office/officeart/2008/layout/HorizontalMultiLevelHierarchy"/>
    <dgm:cxn modelId="{D35751CC-FD1B-427E-B9FF-206105A2FBA7}" type="presParOf" srcId="{CC1C73CE-16CF-4750-BA33-8EE6CC3B3A81}" destId="{1686AFD7-41AC-44D1-A13E-E5E51A629EC2}" srcOrd="1" destOrd="0" presId="urn:microsoft.com/office/officeart/2008/layout/HorizontalMultiLevelHierarchy"/>
    <dgm:cxn modelId="{99811C5F-FED7-498E-A238-FBFC50BF4386}" type="presParOf" srcId="{1686AFD7-41AC-44D1-A13E-E5E51A629EC2}" destId="{BD17D03F-65FB-477C-95F8-07965F5062B2}" srcOrd="0" destOrd="0" presId="urn:microsoft.com/office/officeart/2008/layout/HorizontalMultiLevelHierarchy"/>
    <dgm:cxn modelId="{3F2F1EC0-A5CC-4D75-8CD7-E543FAC94CD8}" type="presParOf" srcId="{1686AFD7-41AC-44D1-A13E-E5E51A629EC2}" destId="{082A60E4-4BF7-4F3D-9F98-D123A5EB9EBC}" srcOrd="1" destOrd="0" presId="urn:microsoft.com/office/officeart/2008/layout/HorizontalMultiLevelHierarchy"/>
    <dgm:cxn modelId="{33056AFA-7684-4E0A-B4B8-9F271B398FE1}" type="presParOf" srcId="{CC1C73CE-16CF-4750-BA33-8EE6CC3B3A81}" destId="{015FF464-0015-47FF-9A2D-341E7851ABAC}" srcOrd="2" destOrd="0" presId="urn:microsoft.com/office/officeart/2008/layout/HorizontalMultiLevelHierarchy"/>
    <dgm:cxn modelId="{0A816FE5-F313-4731-9DBB-809AD2C02450}" type="presParOf" srcId="{015FF464-0015-47FF-9A2D-341E7851ABAC}" destId="{592E2573-D470-433C-AC3A-AEE5611B9BE2}" srcOrd="0" destOrd="0" presId="urn:microsoft.com/office/officeart/2008/layout/HorizontalMultiLevelHierarchy"/>
    <dgm:cxn modelId="{792BACB8-BA8F-4FA3-95C4-9371EE21A3A2}" type="presParOf" srcId="{CC1C73CE-16CF-4750-BA33-8EE6CC3B3A81}" destId="{9BC3A0C3-704F-4153-A8C7-9BD40BDF0C3F}" srcOrd="3" destOrd="0" presId="urn:microsoft.com/office/officeart/2008/layout/HorizontalMultiLevelHierarchy"/>
    <dgm:cxn modelId="{DFEC8EE1-CD1B-4985-BDB4-3A097A820440}" type="presParOf" srcId="{9BC3A0C3-704F-4153-A8C7-9BD40BDF0C3F}" destId="{E75A9EC7-2322-4DDF-ACCA-F406E0B171A3}" srcOrd="0" destOrd="0" presId="urn:microsoft.com/office/officeart/2008/layout/HorizontalMultiLevelHierarchy"/>
    <dgm:cxn modelId="{19BD2D71-4818-42F5-8A97-F8FB9C302F90}" type="presParOf" srcId="{9BC3A0C3-704F-4153-A8C7-9BD40BDF0C3F}" destId="{19C9B333-E00E-4FF1-A350-A443958789E4}" srcOrd="1" destOrd="0" presId="urn:microsoft.com/office/officeart/2008/layout/HorizontalMultiLevelHierarchy"/>
    <dgm:cxn modelId="{7C59E168-479D-4935-A787-CE1DB9B654F3}" type="presParOf" srcId="{CC1C73CE-16CF-4750-BA33-8EE6CC3B3A81}" destId="{C51E98C0-3060-4421-B187-F77825D6DB5F}" srcOrd="4" destOrd="0" presId="urn:microsoft.com/office/officeart/2008/layout/HorizontalMultiLevelHierarchy"/>
    <dgm:cxn modelId="{09F68D5D-C942-4A55-917E-D4C60D2CD2C8}" type="presParOf" srcId="{C51E98C0-3060-4421-B187-F77825D6DB5F}" destId="{1C60F9A1-55A4-45A5-9C95-3F66A67CC63D}" srcOrd="0" destOrd="0" presId="urn:microsoft.com/office/officeart/2008/layout/HorizontalMultiLevelHierarchy"/>
    <dgm:cxn modelId="{0DECE39C-CEF0-4A2E-AD46-F1B71102B173}" type="presParOf" srcId="{CC1C73CE-16CF-4750-BA33-8EE6CC3B3A81}" destId="{92E65BF2-BC17-4FCA-9360-817F177DD0BC}" srcOrd="5" destOrd="0" presId="urn:microsoft.com/office/officeart/2008/layout/HorizontalMultiLevelHierarchy"/>
    <dgm:cxn modelId="{37B2114D-8CCA-4189-A2D4-BA644CA36E5D}" type="presParOf" srcId="{92E65BF2-BC17-4FCA-9360-817F177DD0BC}" destId="{436B0570-3E10-4805-B9C4-BE58897748ED}" srcOrd="0" destOrd="0" presId="urn:microsoft.com/office/officeart/2008/layout/HorizontalMultiLevelHierarchy"/>
    <dgm:cxn modelId="{7AC098AD-F8B7-47A5-AD9B-75B18F619E4B}" type="presParOf" srcId="{92E65BF2-BC17-4FCA-9360-817F177DD0BC}" destId="{DD0E4679-D1B0-4243-834E-5BBA138E03CC}" srcOrd="1" destOrd="0" presId="urn:microsoft.com/office/officeart/2008/layout/HorizontalMultiLevelHierarchy"/>
    <dgm:cxn modelId="{89EAB5CC-52B2-4300-8E0B-F4A83ECA93EE}" type="presParOf" srcId="{CC1C73CE-16CF-4750-BA33-8EE6CC3B3A81}" destId="{13D4861B-3C1C-453E-B377-A82F9460312A}" srcOrd="6" destOrd="0" presId="urn:microsoft.com/office/officeart/2008/layout/HorizontalMultiLevelHierarchy"/>
    <dgm:cxn modelId="{B32C945C-6114-468C-ADF7-611B9932DA79}" type="presParOf" srcId="{13D4861B-3C1C-453E-B377-A82F9460312A}" destId="{55C7765F-F20F-4A57-8E67-852BFB72B47F}" srcOrd="0" destOrd="0" presId="urn:microsoft.com/office/officeart/2008/layout/HorizontalMultiLevelHierarchy"/>
    <dgm:cxn modelId="{74AEE6D4-C7C1-4E7A-893D-27D087E8C54F}" type="presParOf" srcId="{CC1C73CE-16CF-4750-BA33-8EE6CC3B3A81}" destId="{EC50B838-EA2D-4B9D-B4A7-6C4802EC9A5A}" srcOrd="7" destOrd="0" presId="urn:microsoft.com/office/officeart/2008/layout/HorizontalMultiLevelHierarchy"/>
    <dgm:cxn modelId="{38743232-BB83-4FBF-A2DF-7CACA3F93D1F}" type="presParOf" srcId="{EC50B838-EA2D-4B9D-B4A7-6C4802EC9A5A}" destId="{290EDEBA-7CCD-4129-947B-6E3BBEFD1D29}" srcOrd="0" destOrd="0" presId="urn:microsoft.com/office/officeart/2008/layout/HorizontalMultiLevelHierarchy"/>
    <dgm:cxn modelId="{E2317FB6-FC49-4D65-B223-EA285AA3DFB4}" type="presParOf" srcId="{EC50B838-EA2D-4B9D-B4A7-6C4802EC9A5A}" destId="{93090DF4-F148-4D9C-BDFF-2416331025AD}" srcOrd="1" destOrd="0" presId="urn:microsoft.com/office/officeart/2008/layout/HorizontalMultiLevelHierarchy"/>
    <dgm:cxn modelId="{B291F23B-CBE8-45C4-A071-B3107C8B10CD}" type="presParOf" srcId="{CC1C73CE-16CF-4750-BA33-8EE6CC3B3A81}" destId="{83C5920B-FA29-4A1F-A7DD-B5FF40EF1E99}" srcOrd="8" destOrd="0" presId="urn:microsoft.com/office/officeart/2008/layout/HorizontalMultiLevelHierarchy"/>
    <dgm:cxn modelId="{0572421F-0269-4519-B8D2-8DB5DF64BCA2}" type="presParOf" srcId="{83C5920B-FA29-4A1F-A7DD-B5FF40EF1E99}" destId="{BE5A68A6-FB20-46E1-A86D-0DDD07A57B72}" srcOrd="0" destOrd="0" presId="urn:microsoft.com/office/officeart/2008/layout/HorizontalMultiLevelHierarchy"/>
    <dgm:cxn modelId="{1FD7C9C5-6A89-472B-8E3B-58233E6B4042}" type="presParOf" srcId="{CC1C73CE-16CF-4750-BA33-8EE6CC3B3A81}" destId="{FB9602C6-A457-41E0-87B4-5641EEFE628D}" srcOrd="9" destOrd="0" presId="urn:microsoft.com/office/officeart/2008/layout/HorizontalMultiLevelHierarchy"/>
    <dgm:cxn modelId="{29768F54-8540-44BC-9A23-5169B689B674}" type="presParOf" srcId="{FB9602C6-A457-41E0-87B4-5641EEFE628D}" destId="{E361EBA6-B7E1-48B1-AE0A-0FAC9313D07D}" srcOrd="0" destOrd="0" presId="urn:microsoft.com/office/officeart/2008/layout/HorizontalMultiLevelHierarchy"/>
    <dgm:cxn modelId="{EC729EC2-7F9B-493C-8BF7-55FF03CFED8D}" type="presParOf" srcId="{FB9602C6-A457-41E0-87B4-5641EEFE628D}" destId="{DB12132F-BDD0-488C-A5E8-8BE9DE5618A6}" srcOrd="1" destOrd="0" presId="urn:microsoft.com/office/officeart/2008/layout/HorizontalMultiLevelHierarchy"/>
  </dgm:cxnLst>
  <dgm:bg>
    <a:gradFill>
      <a:gsLst>
        <a:gs pos="19000">
          <a:schemeClr val="accent1">
            <a:hueOff val="0"/>
            <a:satOff val="0"/>
            <a:lumOff val="0"/>
            <a:satMod val="103000"/>
            <a:lumMod val="102000"/>
            <a:tint val="94000"/>
            <a:alpha val="0"/>
          </a:schemeClr>
        </a:gs>
        <a:gs pos="71000">
          <a:schemeClr val="accent1">
            <a:hueOff val="0"/>
            <a:satOff val="0"/>
            <a:lumOff val="0"/>
            <a:satMod val="110000"/>
            <a:lumMod val="100000"/>
            <a:shade val="100000"/>
            <a:alpha val="25000"/>
          </a:schemeClr>
        </a:gs>
        <a:gs pos="100000">
          <a:srgbClr val="0070C0"/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E899870-443A-446B-B497-85AB68893BF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86E5467-E915-442B-8214-EA9EA6BE7CC0}">
      <dgm:prSet phldrT="[Texto]"/>
      <dgm:spPr>
        <a:gradFill rotWithShape="0">
          <a:gsLst>
            <a:gs pos="1600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0"/>
              </a:schemeClr>
            </a:gs>
            <a:gs pos="66000">
              <a:srgbClr val="00B0F0"/>
            </a:gs>
            <a:gs pos="100000">
              <a:srgbClr val="002060"/>
            </a:gs>
          </a:gsLst>
          <a:lin ang="5400000" scaled="0"/>
        </a:gradFill>
      </dgm:spPr>
      <dgm:t>
        <a:bodyPr/>
        <a:lstStyle/>
        <a:p>
          <a:r>
            <a:rPr lang="pt-BR" dirty="0" smtClean="0"/>
            <a:t>Nosso Universo Local de Nébadon</a:t>
          </a:r>
          <a:endParaRPr lang="pt-BR" dirty="0"/>
        </a:p>
      </dgm:t>
    </dgm:pt>
    <dgm:pt modelId="{5E94DFDC-CA67-4952-9BAF-94BEF0F40D4F}" type="parTrans" cxnId="{59059133-DFCE-45ED-8FBD-7D23F1F51AD2}">
      <dgm:prSet/>
      <dgm:spPr/>
      <dgm:t>
        <a:bodyPr/>
        <a:lstStyle/>
        <a:p>
          <a:endParaRPr lang="pt-BR"/>
        </a:p>
      </dgm:t>
    </dgm:pt>
    <dgm:pt modelId="{3FB3C35C-9D62-4226-AEB0-20EE0A7CB9C3}" type="sibTrans" cxnId="{59059133-DFCE-45ED-8FBD-7D23F1F51AD2}">
      <dgm:prSet/>
      <dgm:spPr/>
      <dgm:t>
        <a:bodyPr/>
        <a:lstStyle/>
        <a:p>
          <a:endParaRPr lang="pt-BR"/>
        </a:p>
      </dgm:t>
    </dgm:pt>
    <dgm:pt modelId="{26E3CD8D-120F-44B6-AE10-9BB26BD5777D}">
      <dgm:prSet phldrT="[Texto]"/>
      <dgm:spPr>
        <a:noFill/>
      </dgm:spPr>
      <dgm:t>
        <a:bodyPr/>
        <a:lstStyle/>
        <a:p>
          <a:r>
            <a:rPr lang="pt-BR" dirty="0" smtClean="0"/>
            <a:t>Possui cem constelações (com cerca de dez milhões de planetas habitáveis)</a:t>
          </a:r>
          <a:endParaRPr lang="pt-BR" dirty="0"/>
        </a:p>
      </dgm:t>
    </dgm:pt>
    <dgm:pt modelId="{98C5898C-FE43-45B7-B755-2194AF30A978}" type="parTrans" cxnId="{EC0E2517-AA6A-40E3-AEB2-D0CF606C238A}">
      <dgm:prSet/>
      <dgm:spPr/>
      <dgm:t>
        <a:bodyPr/>
        <a:lstStyle/>
        <a:p>
          <a:endParaRPr lang="pt-BR"/>
        </a:p>
      </dgm:t>
    </dgm:pt>
    <dgm:pt modelId="{0A74809E-93CE-444E-9033-CA438AB9B017}" type="sibTrans" cxnId="{EC0E2517-AA6A-40E3-AEB2-D0CF606C238A}">
      <dgm:prSet/>
      <dgm:spPr/>
      <dgm:t>
        <a:bodyPr/>
        <a:lstStyle/>
        <a:p>
          <a:endParaRPr lang="pt-BR"/>
        </a:p>
      </dgm:t>
    </dgm:pt>
    <dgm:pt modelId="{BC5F3D2F-982F-41F9-B871-57B9FE29857A}">
      <dgm:prSet phldrT="[Texto]"/>
      <dgm:spPr>
        <a:noFill/>
      </dgm:spPr>
      <dgm:t>
        <a:bodyPr/>
        <a:lstStyle/>
        <a:p>
          <a:r>
            <a:rPr lang="pt-BR" dirty="0" smtClean="0"/>
            <a:t>Cada Constelação é subdividida em cem sistemas</a:t>
          </a:r>
          <a:endParaRPr lang="pt-BR" dirty="0"/>
        </a:p>
      </dgm:t>
    </dgm:pt>
    <dgm:pt modelId="{A890C96F-98AC-4F40-8903-1C937A1F54AF}" type="parTrans" cxnId="{4189DACF-92CC-4FC2-BE09-EA88E0A39B12}">
      <dgm:prSet/>
      <dgm:spPr/>
      <dgm:t>
        <a:bodyPr/>
        <a:lstStyle/>
        <a:p>
          <a:endParaRPr lang="pt-BR"/>
        </a:p>
      </dgm:t>
    </dgm:pt>
    <dgm:pt modelId="{A1A5EE06-565F-4587-B562-D4560F94D939}" type="sibTrans" cxnId="{4189DACF-92CC-4FC2-BE09-EA88E0A39B12}">
      <dgm:prSet/>
      <dgm:spPr/>
      <dgm:t>
        <a:bodyPr/>
        <a:lstStyle/>
        <a:p>
          <a:endParaRPr lang="pt-BR"/>
        </a:p>
      </dgm:t>
    </dgm:pt>
    <dgm:pt modelId="{1C0BF02D-41D7-4416-BB34-C47FE3C1B397}">
      <dgm:prSet phldrT="[Texto]"/>
      <dgm:spPr>
        <a:noFill/>
      </dgm:spPr>
      <dgm:t>
        <a:bodyPr/>
        <a:lstStyle/>
        <a:p>
          <a:r>
            <a:rPr lang="pt-BR" dirty="0" smtClean="0"/>
            <a:t>O sistema é a unidade básica do supergoverno, e consiste em cerca de mil mundos evolucionários habitáveis.</a:t>
          </a:r>
          <a:endParaRPr lang="pt-BR" dirty="0"/>
        </a:p>
      </dgm:t>
    </dgm:pt>
    <dgm:pt modelId="{7CACF013-D144-4016-A54F-1930D59E004E}" type="parTrans" cxnId="{3DF8044D-6457-452B-A395-D9D0DA59CA12}">
      <dgm:prSet/>
      <dgm:spPr/>
      <dgm:t>
        <a:bodyPr/>
        <a:lstStyle/>
        <a:p>
          <a:endParaRPr lang="pt-BR"/>
        </a:p>
      </dgm:t>
    </dgm:pt>
    <dgm:pt modelId="{8AB0B9EE-6362-411E-83C5-5DC519489473}" type="sibTrans" cxnId="{3DF8044D-6457-452B-A395-D9D0DA59CA12}">
      <dgm:prSet/>
      <dgm:spPr/>
      <dgm:t>
        <a:bodyPr/>
        <a:lstStyle/>
        <a:p>
          <a:endParaRPr lang="pt-BR"/>
        </a:p>
      </dgm:t>
    </dgm:pt>
    <dgm:pt modelId="{2B84709C-00D1-46E8-8B39-91652D5BDCDC}" type="pres">
      <dgm:prSet presAssocID="{2E899870-443A-446B-B497-85AB68893BF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11457EB-D7D0-486E-A759-8B7A3CB239BA}" type="pres">
      <dgm:prSet presAssocID="{686E5467-E915-442B-8214-EA9EA6BE7CC0}" presName="root1" presStyleCnt="0"/>
      <dgm:spPr/>
    </dgm:pt>
    <dgm:pt modelId="{76034802-E9F9-4E34-B167-5BD21B70D903}" type="pres">
      <dgm:prSet presAssocID="{686E5467-E915-442B-8214-EA9EA6BE7CC0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E020C2C-6547-4C9E-BC75-158ECB94C5F0}" type="pres">
      <dgm:prSet presAssocID="{686E5467-E915-442B-8214-EA9EA6BE7CC0}" presName="level2hierChild" presStyleCnt="0"/>
      <dgm:spPr/>
    </dgm:pt>
    <dgm:pt modelId="{3C2E1016-4F84-47FD-8138-891E5B9DC2A6}" type="pres">
      <dgm:prSet presAssocID="{98C5898C-FE43-45B7-B755-2194AF30A978}" presName="conn2-1" presStyleLbl="parChTrans1D2" presStyleIdx="0" presStyleCnt="3"/>
      <dgm:spPr/>
      <dgm:t>
        <a:bodyPr/>
        <a:lstStyle/>
        <a:p>
          <a:endParaRPr lang="pt-BR"/>
        </a:p>
      </dgm:t>
    </dgm:pt>
    <dgm:pt modelId="{36FA0C68-F897-409D-B749-6B59CAEEB968}" type="pres">
      <dgm:prSet presAssocID="{98C5898C-FE43-45B7-B755-2194AF30A978}" presName="connTx" presStyleLbl="parChTrans1D2" presStyleIdx="0" presStyleCnt="3"/>
      <dgm:spPr/>
      <dgm:t>
        <a:bodyPr/>
        <a:lstStyle/>
        <a:p>
          <a:endParaRPr lang="pt-BR"/>
        </a:p>
      </dgm:t>
    </dgm:pt>
    <dgm:pt modelId="{728B77D3-4119-4208-BF2A-B7DCFCA26613}" type="pres">
      <dgm:prSet presAssocID="{26E3CD8D-120F-44B6-AE10-9BB26BD5777D}" presName="root2" presStyleCnt="0"/>
      <dgm:spPr/>
    </dgm:pt>
    <dgm:pt modelId="{5E582BFA-D8AC-4B80-9EF8-E39F594CCF52}" type="pres">
      <dgm:prSet presAssocID="{26E3CD8D-120F-44B6-AE10-9BB26BD5777D}" presName="LevelTwoTextNode" presStyleLbl="node2" presStyleIdx="0" presStyleCnt="3" custScaleX="17779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28B1813-5B75-4EEE-817D-691AFF4A55B9}" type="pres">
      <dgm:prSet presAssocID="{26E3CD8D-120F-44B6-AE10-9BB26BD5777D}" presName="level3hierChild" presStyleCnt="0"/>
      <dgm:spPr/>
    </dgm:pt>
    <dgm:pt modelId="{7CB62A7F-A1E1-4976-9F2A-6F0D82E53AC2}" type="pres">
      <dgm:prSet presAssocID="{A890C96F-98AC-4F40-8903-1C937A1F54AF}" presName="conn2-1" presStyleLbl="parChTrans1D2" presStyleIdx="1" presStyleCnt="3"/>
      <dgm:spPr/>
      <dgm:t>
        <a:bodyPr/>
        <a:lstStyle/>
        <a:p>
          <a:endParaRPr lang="pt-BR"/>
        </a:p>
      </dgm:t>
    </dgm:pt>
    <dgm:pt modelId="{9C2E97A9-1117-48EE-BFD5-F209A8D1F2A2}" type="pres">
      <dgm:prSet presAssocID="{A890C96F-98AC-4F40-8903-1C937A1F54AF}" presName="connTx" presStyleLbl="parChTrans1D2" presStyleIdx="1" presStyleCnt="3"/>
      <dgm:spPr/>
      <dgm:t>
        <a:bodyPr/>
        <a:lstStyle/>
        <a:p>
          <a:endParaRPr lang="pt-BR"/>
        </a:p>
      </dgm:t>
    </dgm:pt>
    <dgm:pt modelId="{0FF0FE2F-E061-498C-9398-843E2F2A8AD7}" type="pres">
      <dgm:prSet presAssocID="{BC5F3D2F-982F-41F9-B871-57B9FE29857A}" presName="root2" presStyleCnt="0"/>
      <dgm:spPr/>
    </dgm:pt>
    <dgm:pt modelId="{53B8C9D5-18BA-466A-B604-5CDA8A18FBBC}" type="pres">
      <dgm:prSet presAssocID="{BC5F3D2F-982F-41F9-B871-57B9FE29857A}" presName="LevelTwoTextNode" presStyleLbl="node2" presStyleIdx="1" presStyleCnt="3" custScaleX="17779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B74D72E-B6E6-4847-96F9-6C4BF283F59C}" type="pres">
      <dgm:prSet presAssocID="{BC5F3D2F-982F-41F9-B871-57B9FE29857A}" presName="level3hierChild" presStyleCnt="0"/>
      <dgm:spPr/>
    </dgm:pt>
    <dgm:pt modelId="{785216E5-13BC-4F8D-B26A-6DD78BE4F09D}" type="pres">
      <dgm:prSet presAssocID="{7CACF013-D144-4016-A54F-1930D59E004E}" presName="conn2-1" presStyleLbl="parChTrans1D2" presStyleIdx="2" presStyleCnt="3"/>
      <dgm:spPr/>
      <dgm:t>
        <a:bodyPr/>
        <a:lstStyle/>
        <a:p>
          <a:endParaRPr lang="pt-BR"/>
        </a:p>
      </dgm:t>
    </dgm:pt>
    <dgm:pt modelId="{A02329EE-73B9-4698-94E5-1ADD975025D1}" type="pres">
      <dgm:prSet presAssocID="{7CACF013-D144-4016-A54F-1930D59E004E}" presName="connTx" presStyleLbl="parChTrans1D2" presStyleIdx="2" presStyleCnt="3"/>
      <dgm:spPr/>
      <dgm:t>
        <a:bodyPr/>
        <a:lstStyle/>
        <a:p>
          <a:endParaRPr lang="pt-BR"/>
        </a:p>
      </dgm:t>
    </dgm:pt>
    <dgm:pt modelId="{95612EC3-38CF-42CE-8E25-1EFA50688C7A}" type="pres">
      <dgm:prSet presAssocID="{1C0BF02D-41D7-4416-BB34-C47FE3C1B397}" presName="root2" presStyleCnt="0"/>
      <dgm:spPr/>
    </dgm:pt>
    <dgm:pt modelId="{D4EDF64D-3FBF-4624-A734-82D921F45AF3}" type="pres">
      <dgm:prSet presAssocID="{1C0BF02D-41D7-4416-BB34-C47FE3C1B397}" presName="LevelTwoTextNode" presStyleLbl="node2" presStyleIdx="2" presStyleCnt="3" custScaleX="17779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D20E1A70-A229-44DC-BD89-1598136C8870}" type="pres">
      <dgm:prSet presAssocID="{1C0BF02D-41D7-4416-BB34-C47FE3C1B397}" presName="level3hierChild" presStyleCnt="0"/>
      <dgm:spPr/>
    </dgm:pt>
  </dgm:ptLst>
  <dgm:cxnLst>
    <dgm:cxn modelId="{EC0E2517-AA6A-40E3-AEB2-D0CF606C238A}" srcId="{686E5467-E915-442B-8214-EA9EA6BE7CC0}" destId="{26E3CD8D-120F-44B6-AE10-9BB26BD5777D}" srcOrd="0" destOrd="0" parTransId="{98C5898C-FE43-45B7-B755-2194AF30A978}" sibTransId="{0A74809E-93CE-444E-9033-CA438AB9B017}"/>
    <dgm:cxn modelId="{3A39FE70-1966-4D90-B94A-45B50A4651C0}" type="presOf" srcId="{A890C96F-98AC-4F40-8903-1C937A1F54AF}" destId="{9C2E97A9-1117-48EE-BFD5-F209A8D1F2A2}" srcOrd="1" destOrd="0" presId="urn:microsoft.com/office/officeart/2008/layout/HorizontalMultiLevelHierarchy"/>
    <dgm:cxn modelId="{4189DACF-92CC-4FC2-BE09-EA88E0A39B12}" srcId="{686E5467-E915-442B-8214-EA9EA6BE7CC0}" destId="{BC5F3D2F-982F-41F9-B871-57B9FE29857A}" srcOrd="1" destOrd="0" parTransId="{A890C96F-98AC-4F40-8903-1C937A1F54AF}" sibTransId="{A1A5EE06-565F-4587-B562-D4560F94D939}"/>
    <dgm:cxn modelId="{3DF8044D-6457-452B-A395-D9D0DA59CA12}" srcId="{686E5467-E915-442B-8214-EA9EA6BE7CC0}" destId="{1C0BF02D-41D7-4416-BB34-C47FE3C1B397}" srcOrd="2" destOrd="0" parTransId="{7CACF013-D144-4016-A54F-1930D59E004E}" sibTransId="{8AB0B9EE-6362-411E-83C5-5DC519489473}"/>
    <dgm:cxn modelId="{96CB071E-0924-42ED-B259-003DA6272AF3}" type="presOf" srcId="{2E899870-443A-446B-B497-85AB68893BFB}" destId="{2B84709C-00D1-46E8-8B39-91652D5BDCDC}" srcOrd="0" destOrd="0" presId="urn:microsoft.com/office/officeart/2008/layout/HorizontalMultiLevelHierarchy"/>
    <dgm:cxn modelId="{59059133-DFCE-45ED-8FBD-7D23F1F51AD2}" srcId="{2E899870-443A-446B-B497-85AB68893BFB}" destId="{686E5467-E915-442B-8214-EA9EA6BE7CC0}" srcOrd="0" destOrd="0" parTransId="{5E94DFDC-CA67-4952-9BAF-94BEF0F40D4F}" sibTransId="{3FB3C35C-9D62-4226-AEB0-20EE0A7CB9C3}"/>
    <dgm:cxn modelId="{A5B98300-9FA3-4CDF-A3C1-13ED31FEA78B}" type="presOf" srcId="{A890C96F-98AC-4F40-8903-1C937A1F54AF}" destId="{7CB62A7F-A1E1-4976-9F2A-6F0D82E53AC2}" srcOrd="0" destOrd="0" presId="urn:microsoft.com/office/officeart/2008/layout/HorizontalMultiLevelHierarchy"/>
    <dgm:cxn modelId="{1B1CD4A2-877E-4DC5-B233-F0B268C4A743}" type="presOf" srcId="{98C5898C-FE43-45B7-B755-2194AF30A978}" destId="{3C2E1016-4F84-47FD-8138-891E5B9DC2A6}" srcOrd="0" destOrd="0" presId="urn:microsoft.com/office/officeart/2008/layout/HorizontalMultiLevelHierarchy"/>
    <dgm:cxn modelId="{1E9DFD3F-7841-4786-ABC4-7D166CEE3B26}" type="presOf" srcId="{26E3CD8D-120F-44B6-AE10-9BB26BD5777D}" destId="{5E582BFA-D8AC-4B80-9EF8-E39F594CCF52}" srcOrd="0" destOrd="0" presId="urn:microsoft.com/office/officeart/2008/layout/HorizontalMultiLevelHierarchy"/>
    <dgm:cxn modelId="{5615623C-DC61-4CF5-8AEA-E5814650290A}" type="presOf" srcId="{BC5F3D2F-982F-41F9-B871-57B9FE29857A}" destId="{53B8C9D5-18BA-466A-B604-5CDA8A18FBBC}" srcOrd="0" destOrd="0" presId="urn:microsoft.com/office/officeart/2008/layout/HorizontalMultiLevelHierarchy"/>
    <dgm:cxn modelId="{552D5898-1D7B-4476-BB26-DA8F3FC484A7}" type="presOf" srcId="{7CACF013-D144-4016-A54F-1930D59E004E}" destId="{A02329EE-73B9-4698-94E5-1ADD975025D1}" srcOrd="1" destOrd="0" presId="urn:microsoft.com/office/officeart/2008/layout/HorizontalMultiLevelHierarchy"/>
    <dgm:cxn modelId="{2F50A6A8-9E3D-41A5-89B0-F7610B853726}" type="presOf" srcId="{686E5467-E915-442B-8214-EA9EA6BE7CC0}" destId="{76034802-E9F9-4E34-B167-5BD21B70D903}" srcOrd="0" destOrd="0" presId="urn:microsoft.com/office/officeart/2008/layout/HorizontalMultiLevelHierarchy"/>
    <dgm:cxn modelId="{23BB2779-48D8-4378-AB63-57B17F0A440D}" type="presOf" srcId="{98C5898C-FE43-45B7-B755-2194AF30A978}" destId="{36FA0C68-F897-409D-B749-6B59CAEEB968}" srcOrd="1" destOrd="0" presId="urn:microsoft.com/office/officeart/2008/layout/HorizontalMultiLevelHierarchy"/>
    <dgm:cxn modelId="{8F8241C1-43B2-40BC-8BD3-4F71BA65DFBB}" type="presOf" srcId="{1C0BF02D-41D7-4416-BB34-C47FE3C1B397}" destId="{D4EDF64D-3FBF-4624-A734-82D921F45AF3}" srcOrd="0" destOrd="0" presId="urn:microsoft.com/office/officeart/2008/layout/HorizontalMultiLevelHierarchy"/>
    <dgm:cxn modelId="{A4A4B13F-9712-44ED-A7AA-F63F0CF7DB9F}" type="presOf" srcId="{7CACF013-D144-4016-A54F-1930D59E004E}" destId="{785216E5-13BC-4F8D-B26A-6DD78BE4F09D}" srcOrd="0" destOrd="0" presId="urn:microsoft.com/office/officeart/2008/layout/HorizontalMultiLevelHierarchy"/>
    <dgm:cxn modelId="{F9ED9C7A-9299-4F3B-98B7-99F135742650}" type="presParOf" srcId="{2B84709C-00D1-46E8-8B39-91652D5BDCDC}" destId="{A11457EB-D7D0-486E-A759-8B7A3CB239BA}" srcOrd="0" destOrd="0" presId="urn:microsoft.com/office/officeart/2008/layout/HorizontalMultiLevelHierarchy"/>
    <dgm:cxn modelId="{6D23068D-EB44-4464-B85F-BFBFF7A653A6}" type="presParOf" srcId="{A11457EB-D7D0-486E-A759-8B7A3CB239BA}" destId="{76034802-E9F9-4E34-B167-5BD21B70D903}" srcOrd="0" destOrd="0" presId="urn:microsoft.com/office/officeart/2008/layout/HorizontalMultiLevelHierarchy"/>
    <dgm:cxn modelId="{6CCBA78D-DE59-4A52-948D-24DF632EA2CA}" type="presParOf" srcId="{A11457EB-D7D0-486E-A759-8B7A3CB239BA}" destId="{6E020C2C-6547-4C9E-BC75-158ECB94C5F0}" srcOrd="1" destOrd="0" presId="urn:microsoft.com/office/officeart/2008/layout/HorizontalMultiLevelHierarchy"/>
    <dgm:cxn modelId="{F260A974-C6F7-4967-8904-2832C461B42A}" type="presParOf" srcId="{6E020C2C-6547-4C9E-BC75-158ECB94C5F0}" destId="{3C2E1016-4F84-47FD-8138-891E5B9DC2A6}" srcOrd="0" destOrd="0" presId="urn:microsoft.com/office/officeart/2008/layout/HorizontalMultiLevelHierarchy"/>
    <dgm:cxn modelId="{7A5DEDAB-0499-401E-8D05-9A7F370976BC}" type="presParOf" srcId="{3C2E1016-4F84-47FD-8138-891E5B9DC2A6}" destId="{36FA0C68-F897-409D-B749-6B59CAEEB968}" srcOrd="0" destOrd="0" presId="urn:microsoft.com/office/officeart/2008/layout/HorizontalMultiLevelHierarchy"/>
    <dgm:cxn modelId="{21ABB316-EB14-44B4-982C-CAB594392CD4}" type="presParOf" srcId="{6E020C2C-6547-4C9E-BC75-158ECB94C5F0}" destId="{728B77D3-4119-4208-BF2A-B7DCFCA26613}" srcOrd="1" destOrd="0" presId="urn:microsoft.com/office/officeart/2008/layout/HorizontalMultiLevelHierarchy"/>
    <dgm:cxn modelId="{AA2FF474-6C0A-42BD-B0CF-0022960BB4B3}" type="presParOf" srcId="{728B77D3-4119-4208-BF2A-B7DCFCA26613}" destId="{5E582BFA-D8AC-4B80-9EF8-E39F594CCF52}" srcOrd="0" destOrd="0" presId="urn:microsoft.com/office/officeart/2008/layout/HorizontalMultiLevelHierarchy"/>
    <dgm:cxn modelId="{75B66E5F-6BAF-44E4-B159-700BBB1CEA90}" type="presParOf" srcId="{728B77D3-4119-4208-BF2A-B7DCFCA26613}" destId="{328B1813-5B75-4EEE-817D-691AFF4A55B9}" srcOrd="1" destOrd="0" presId="urn:microsoft.com/office/officeart/2008/layout/HorizontalMultiLevelHierarchy"/>
    <dgm:cxn modelId="{E4B83913-68A8-40C1-B9EB-1E149A3248C1}" type="presParOf" srcId="{6E020C2C-6547-4C9E-BC75-158ECB94C5F0}" destId="{7CB62A7F-A1E1-4976-9F2A-6F0D82E53AC2}" srcOrd="2" destOrd="0" presId="urn:microsoft.com/office/officeart/2008/layout/HorizontalMultiLevelHierarchy"/>
    <dgm:cxn modelId="{0E723646-4597-4FD4-9B08-8DB0D52218A5}" type="presParOf" srcId="{7CB62A7F-A1E1-4976-9F2A-6F0D82E53AC2}" destId="{9C2E97A9-1117-48EE-BFD5-F209A8D1F2A2}" srcOrd="0" destOrd="0" presId="urn:microsoft.com/office/officeart/2008/layout/HorizontalMultiLevelHierarchy"/>
    <dgm:cxn modelId="{D94C227A-2295-4DCE-8D90-5A260EA64FC4}" type="presParOf" srcId="{6E020C2C-6547-4C9E-BC75-158ECB94C5F0}" destId="{0FF0FE2F-E061-498C-9398-843E2F2A8AD7}" srcOrd="3" destOrd="0" presId="urn:microsoft.com/office/officeart/2008/layout/HorizontalMultiLevelHierarchy"/>
    <dgm:cxn modelId="{85B87B8A-413A-4EBB-9C56-B7470AB633C9}" type="presParOf" srcId="{0FF0FE2F-E061-498C-9398-843E2F2A8AD7}" destId="{53B8C9D5-18BA-466A-B604-5CDA8A18FBBC}" srcOrd="0" destOrd="0" presId="urn:microsoft.com/office/officeart/2008/layout/HorizontalMultiLevelHierarchy"/>
    <dgm:cxn modelId="{5A61F450-42F2-43E0-B3CB-799C793B8089}" type="presParOf" srcId="{0FF0FE2F-E061-498C-9398-843E2F2A8AD7}" destId="{EB74D72E-B6E6-4847-96F9-6C4BF283F59C}" srcOrd="1" destOrd="0" presId="urn:microsoft.com/office/officeart/2008/layout/HorizontalMultiLevelHierarchy"/>
    <dgm:cxn modelId="{56E519C0-D7A6-4B48-9DD5-C68B368AAB1D}" type="presParOf" srcId="{6E020C2C-6547-4C9E-BC75-158ECB94C5F0}" destId="{785216E5-13BC-4F8D-B26A-6DD78BE4F09D}" srcOrd="4" destOrd="0" presId="urn:microsoft.com/office/officeart/2008/layout/HorizontalMultiLevelHierarchy"/>
    <dgm:cxn modelId="{68B07E4F-749F-43C5-9E18-F15560ED5233}" type="presParOf" srcId="{785216E5-13BC-4F8D-B26A-6DD78BE4F09D}" destId="{A02329EE-73B9-4698-94E5-1ADD975025D1}" srcOrd="0" destOrd="0" presId="urn:microsoft.com/office/officeart/2008/layout/HorizontalMultiLevelHierarchy"/>
    <dgm:cxn modelId="{00B77135-FBB7-47F0-917C-D6CCD598D141}" type="presParOf" srcId="{6E020C2C-6547-4C9E-BC75-158ECB94C5F0}" destId="{95612EC3-38CF-42CE-8E25-1EFA50688C7A}" srcOrd="5" destOrd="0" presId="urn:microsoft.com/office/officeart/2008/layout/HorizontalMultiLevelHierarchy"/>
    <dgm:cxn modelId="{35A84E6F-3AAC-44B4-9E32-FB1AFF2CBFFA}" type="presParOf" srcId="{95612EC3-38CF-42CE-8E25-1EFA50688C7A}" destId="{D4EDF64D-3FBF-4624-A734-82D921F45AF3}" srcOrd="0" destOrd="0" presId="urn:microsoft.com/office/officeart/2008/layout/HorizontalMultiLevelHierarchy"/>
    <dgm:cxn modelId="{28400DAB-7482-4A91-8F0F-4DBB0081474F}" type="presParOf" srcId="{95612EC3-38CF-42CE-8E25-1EFA50688C7A}" destId="{D20E1A70-A229-44DC-BD89-1598136C887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89015-9BC1-424A-B3CD-F69CB0AC846F}">
      <dsp:nvSpPr>
        <dsp:cNvPr id="0" name=""/>
        <dsp:cNvSpPr/>
      </dsp:nvSpPr>
      <dsp:spPr>
        <a:xfrm>
          <a:off x="0" y="0"/>
          <a:ext cx="914400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b="1" kern="1200" dirty="0" smtClean="0"/>
            <a:t>Os seis níveis </a:t>
          </a:r>
          <a:r>
            <a:rPr lang="pt-BR" sz="3000" b="1" i="1" kern="1200" dirty="0" smtClean="0"/>
            <a:t>espaciais</a:t>
          </a:r>
          <a:r>
            <a:rPr lang="pt-BR" sz="3000" b="1" kern="1200" dirty="0" smtClean="0"/>
            <a:t> do UNIVERSO-MESTRE</a:t>
          </a:r>
          <a:endParaRPr lang="pt-BR" sz="3000" kern="1200" dirty="0"/>
        </a:p>
      </dsp:txBody>
      <dsp:txXfrm>
        <a:off x="35125" y="35125"/>
        <a:ext cx="9073750" cy="6492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725E54-F2B7-4633-8C95-47AD2DC7CEAB}">
      <dsp:nvSpPr>
        <dsp:cNvPr id="0" name=""/>
        <dsp:cNvSpPr/>
      </dsp:nvSpPr>
      <dsp:spPr>
        <a:xfrm rot="5400000">
          <a:off x="4627144" y="-2338568"/>
          <a:ext cx="400740" cy="5179783"/>
        </a:xfrm>
        <a:prstGeom prst="round2SameRect">
          <a:avLst/>
        </a:prstGeom>
        <a:solidFill>
          <a:schemeClr val="accent1">
            <a:tint val="40000"/>
            <a:hueOff val="0"/>
            <a:satOff val="0"/>
            <a:lumOff val="0"/>
            <a:alpha val="6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dirty="0" smtClean="0"/>
            <a:t>O universo central – Havona.   </a:t>
          </a:r>
          <a:endParaRPr lang="pt-BR" sz="2000" kern="1200" dirty="0"/>
        </a:p>
      </dsp:txBody>
      <dsp:txXfrm rot="-5400000">
        <a:off x="2237623" y="70516"/>
        <a:ext cx="5160220" cy="361614"/>
      </dsp:txXfrm>
    </dsp:sp>
    <dsp:sp modelId="{620AD4FF-F415-4585-A998-BBB3EFD70228}">
      <dsp:nvSpPr>
        <dsp:cNvPr id="0" name=""/>
        <dsp:cNvSpPr/>
      </dsp:nvSpPr>
      <dsp:spPr>
        <a:xfrm>
          <a:off x="676005" y="860"/>
          <a:ext cx="1561617" cy="5009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 smtClean="0"/>
            <a:t>1</a:t>
          </a:r>
          <a:endParaRPr lang="pt-BR" sz="2500" kern="1200" dirty="0"/>
        </a:p>
      </dsp:txBody>
      <dsp:txXfrm>
        <a:off x="700458" y="25313"/>
        <a:ext cx="1512711" cy="452019"/>
      </dsp:txXfrm>
    </dsp:sp>
    <dsp:sp modelId="{C72084CA-0ABC-47DE-9291-D8459A88B433}">
      <dsp:nvSpPr>
        <dsp:cNvPr id="0" name=""/>
        <dsp:cNvSpPr/>
      </dsp:nvSpPr>
      <dsp:spPr>
        <a:xfrm rot="5400000">
          <a:off x="4627144" y="-1812597"/>
          <a:ext cx="400740" cy="5179783"/>
        </a:xfrm>
        <a:prstGeom prst="round2SameRect">
          <a:avLst/>
        </a:prstGeom>
        <a:solidFill>
          <a:schemeClr val="accent1">
            <a:tint val="40000"/>
            <a:hueOff val="0"/>
            <a:satOff val="0"/>
            <a:lumOff val="0"/>
            <a:alpha val="6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dirty="0" smtClean="0"/>
            <a:t>Os sete </a:t>
          </a:r>
          <a:r>
            <a:rPr lang="pt-BR" sz="2000" kern="1200" dirty="0" err="1" smtClean="0"/>
            <a:t>superuniversos</a:t>
          </a:r>
          <a:r>
            <a:rPr lang="pt-BR" sz="2000" kern="1200" dirty="0" smtClean="0"/>
            <a:t>. </a:t>
          </a:r>
          <a:endParaRPr lang="pt-BR" sz="2000" kern="1200" dirty="0"/>
        </a:p>
      </dsp:txBody>
      <dsp:txXfrm rot="-5400000">
        <a:off x="2237623" y="596487"/>
        <a:ext cx="5160220" cy="361614"/>
      </dsp:txXfrm>
    </dsp:sp>
    <dsp:sp modelId="{B3C3FF6F-E2B9-462C-9B7C-B6575B29B582}">
      <dsp:nvSpPr>
        <dsp:cNvPr id="0" name=""/>
        <dsp:cNvSpPr/>
      </dsp:nvSpPr>
      <dsp:spPr>
        <a:xfrm>
          <a:off x="676005" y="526831"/>
          <a:ext cx="1561617" cy="5009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 smtClean="0"/>
            <a:t>2</a:t>
          </a:r>
          <a:endParaRPr lang="pt-BR" sz="2500" kern="1200" dirty="0"/>
        </a:p>
      </dsp:txBody>
      <dsp:txXfrm>
        <a:off x="700458" y="551284"/>
        <a:ext cx="1512711" cy="452019"/>
      </dsp:txXfrm>
    </dsp:sp>
    <dsp:sp modelId="{CBCFC94E-D59A-4772-9ABE-9C2817E029AF}">
      <dsp:nvSpPr>
        <dsp:cNvPr id="0" name=""/>
        <dsp:cNvSpPr/>
      </dsp:nvSpPr>
      <dsp:spPr>
        <a:xfrm rot="5400000">
          <a:off x="4627144" y="-1286626"/>
          <a:ext cx="400740" cy="5179783"/>
        </a:xfrm>
        <a:prstGeom prst="round2SameRect">
          <a:avLst/>
        </a:prstGeom>
        <a:solidFill>
          <a:schemeClr val="accent1">
            <a:tint val="40000"/>
            <a:hueOff val="0"/>
            <a:satOff val="0"/>
            <a:lumOff val="0"/>
            <a:alpha val="6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dirty="0" smtClean="0"/>
            <a:t>O primeiro nível do espaço exterior. </a:t>
          </a:r>
          <a:endParaRPr lang="pt-BR" sz="2000" kern="1200" dirty="0"/>
        </a:p>
      </dsp:txBody>
      <dsp:txXfrm rot="-5400000">
        <a:off x="2237623" y="1122458"/>
        <a:ext cx="5160220" cy="361614"/>
      </dsp:txXfrm>
    </dsp:sp>
    <dsp:sp modelId="{A5AB98F2-5668-4465-BACE-467975B80F67}">
      <dsp:nvSpPr>
        <dsp:cNvPr id="0" name=""/>
        <dsp:cNvSpPr/>
      </dsp:nvSpPr>
      <dsp:spPr>
        <a:xfrm>
          <a:off x="676005" y="1052802"/>
          <a:ext cx="1561617" cy="5009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 smtClean="0"/>
            <a:t>3</a:t>
          </a:r>
          <a:endParaRPr lang="pt-BR" sz="2500" kern="1200" dirty="0"/>
        </a:p>
      </dsp:txBody>
      <dsp:txXfrm>
        <a:off x="700458" y="1077255"/>
        <a:ext cx="1512711" cy="452019"/>
      </dsp:txXfrm>
    </dsp:sp>
    <dsp:sp modelId="{99702458-6E1C-4BEE-9368-C5FB51A3E672}">
      <dsp:nvSpPr>
        <dsp:cNvPr id="0" name=""/>
        <dsp:cNvSpPr/>
      </dsp:nvSpPr>
      <dsp:spPr>
        <a:xfrm rot="5400000">
          <a:off x="4627144" y="-760655"/>
          <a:ext cx="400740" cy="5179783"/>
        </a:xfrm>
        <a:prstGeom prst="round2SameRect">
          <a:avLst/>
        </a:prstGeom>
        <a:solidFill>
          <a:schemeClr val="accent1">
            <a:tint val="40000"/>
            <a:hueOff val="0"/>
            <a:satOff val="0"/>
            <a:lumOff val="0"/>
            <a:alpha val="6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dirty="0" smtClean="0"/>
            <a:t>O segundo nível do espaço exterior</a:t>
          </a:r>
          <a:endParaRPr lang="pt-BR" sz="2000" kern="1200" dirty="0"/>
        </a:p>
      </dsp:txBody>
      <dsp:txXfrm rot="-5400000">
        <a:off x="2237623" y="1648429"/>
        <a:ext cx="5160220" cy="361614"/>
      </dsp:txXfrm>
    </dsp:sp>
    <dsp:sp modelId="{3D77E39D-E52B-45E5-A426-57FCD81202E8}">
      <dsp:nvSpPr>
        <dsp:cNvPr id="0" name=""/>
        <dsp:cNvSpPr/>
      </dsp:nvSpPr>
      <dsp:spPr>
        <a:xfrm>
          <a:off x="676005" y="1578774"/>
          <a:ext cx="1561617" cy="5009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 smtClean="0"/>
            <a:t>4</a:t>
          </a:r>
          <a:endParaRPr lang="pt-BR" sz="2500" kern="1200" dirty="0"/>
        </a:p>
      </dsp:txBody>
      <dsp:txXfrm>
        <a:off x="700458" y="1603227"/>
        <a:ext cx="1512711" cy="452019"/>
      </dsp:txXfrm>
    </dsp:sp>
    <dsp:sp modelId="{77739B82-96DB-4D89-9077-D815C04217A6}">
      <dsp:nvSpPr>
        <dsp:cNvPr id="0" name=""/>
        <dsp:cNvSpPr/>
      </dsp:nvSpPr>
      <dsp:spPr>
        <a:xfrm rot="5400000">
          <a:off x="4627144" y="-234683"/>
          <a:ext cx="400740" cy="5179783"/>
        </a:xfrm>
        <a:prstGeom prst="round2SameRect">
          <a:avLst/>
        </a:prstGeom>
        <a:solidFill>
          <a:schemeClr val="accent1">
            <a:tint val="40000"/>
            <a:hueOff val="0"/>
            <a:satOff val="0"/>
            <a:lumOff val="0"/>
            <a:alpha val="6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dirty="0" smtClean="0"/>
            <a:t>O terceiro nível do espaço exterior</a:t>
          </a:r>
          <a:endParaRPr lang="pt-BR" sz="2000" kern="1200" dirty="0"/>
        </a:p>
      </dsp:txBody>
      <dsp:txXfrm rot="-5400000">
        <a:off x="2237623" y="2174401"/>
        <a:ext cx="5160220" cy="361614"/>
      </dsp:txXfrm>
    </dsp:sp>
    <dsp:sp modelId="{D7B515C8-E09E-474D-8E2C-2ECBB1A92529}">
      <dsp:nvSpPr>
        <dsp:cNvPr id="0" name=""/>
        <dsp:cNvSpPr/>
      </dsp:nvSpPr>
      <dsp:spPr>
        <a:xfrm>
          <a:off x="676005" y="2104745"/>
          <a:ext cx="1561617" cy="5009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 smtClean="0"/>
            <a:t>5</a:t>
          </a:r>
          <a:endParaRPr lang="pt-BR" sz="2500" kern="1200" dirty="0"/>
        </a:p>
      </dsp:txBody>
      <dsp:txXfrm>
        <a:off x="700458" y="2129198"/>
        <a:ext cx="1512711" cy="452019"/>
      </dsp:txXfrm>
    </dsp:sp>
    <dsp:sp modelId="{3B23F17B-29BB-4D5D-AC1E-1EC9B283EA23}">
      <dsp:nvSpPr>
        <dsp:cNvPr id="0" name=""/>
        <dsp:cNvSpPr/>
      </dsp:nvSpPr>
      <dsp:spPr>
        <a:xfrm rot="5400000">
          <a:off x="4627144" y="291287"/>
          <a:ext cx="400740" cy="5179783"/>
        </a:xfrm>
        <a:prstGeom prst="round2SameRect">
          <a:avLst/>
        </a:prstGeom>
        <a:solidFill>
          <a:schemeClr val="accent1">
            <a:tint val="40000"/>
            <a:hueOff val="0"/>
            <a:satOff val="0"/>
            <a:lumOff val="0"/>
            <a:alpha val="6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smtClean="0"/>
            <a:t>O quarto nível do espaço exterior</a:t>
          </a:r>
          <a:endParaRPr lang="pt-BR" sz="2000" kern="1200" dirty="0"/>
        </a:p>
      </dsp:txBody>
      <dsp:txXfrm rot="-5400000">
        <a:off x="2237623" y="2700372"/>
        <a:ext cx="5160220" cy="361614"/>
      </dsp:txXfrm>
    </dsp:sp>
    <dsp:sp modelId="{5BA5F4F4-614C-4588-8F82-ABDCDE0C974A}">
      <dsp:nvSpPr>
        <dsp:cNvPr id="0" name=""/>
        <dsp:cNvSpPr/>
      </dsp:nvSpPr>
      <dsp:spPr>
        <a:xfrm>
          <a:off x="676005" y="2630716"/>
          <a:ext cx="1561617" cy="5009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 smtClean="0"/>
            <a:t>6</a:t>
          </a:r>
          <a:endParaRPr lang="pt-BR" sz="2500" kern="1200" dirty="0"/>
        </a:p>
      </dsp:txBody>
      <dsp:txXfrm>
        <a:off x="700458" y="2655169"/>
        <a:ext cx="1512711" cy="4520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58E23-8E8C-404F-8FD6-7D69D481257C}">
      <dsp:nvSpPr>
        <dsp:cNvPr id="0" name=""/>
        <dsp:cNvSpPr/>
      </dsp:nvSpPr>
      <dsp:spPr>
        <a:xfrm rot="5400000">
          <a:off x="5301911" y="-2107750"/>
          <a:ext cx="1459755" cy="5676076"/>
        </a:xfrm>
        <a:prstGeom prst="round2SameRect">
          <a:avLst/>
        </a:prstGeom>
        <a:gradFill rotWithShape="0">
          <a:gsLst>
            <a:gs pos="1100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71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25000"/>
              </a:schemeClr>
            </a:gs>
            <a:gs pos="100000">
              <a:srgbClr val="0070C0"/>
            </a:gs>
          </a:gsLst>
          <a:lin ang="5400000" scaled="0"/>
        </a:gra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600" b="1" kern="1200" dirty="0" smtClean="0">
              <a:solidFill>
                <a:srgbClr val="002060"/>
              </a:solidFill>
            </a:rPr>
            <a:t>É o mais próximo do Paraíso</a:t>
          </a:r>
          <a:endParaRPr lang="pt-BR" sz="2600" b="1" kern="1200" dirty="0">
            <a:solidFill>
              <a:srgbClr val="002060"/>
            </a:solidFill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600" b="1" kern="1200" dirty="0" smtClean="0">
              <a:solidFill>
                <a:srgbClr val="002060"/>
              </a:solidFill>
            </a:rPr>
            <a:t>Contém as sete esferas sagradas do Pai Universal</a:t>
          </a:r>
          <a:endParaRPr lang="pt-BR" sz="2600" b="1" kern="1200" dirty="0">
            <a:solidFill>
              <a:srgbClr val="002060"/>
            </a:solidFill>
          </a:endParaRPr>
        </a:p>
      </dsp:txBody>
      <dsp:txXfrm rot="-5400000">
        <a:off x="3193751" y="71669"/>
        <a:ext cx="5604817" cy="1317237"/>
      </dsp:txXfrm>
    </dsp:sp>
    <dsp:sp modelId="{EC2A2D94-ADEC-4EBE-813C-26A073EDF439}">
      <dsp:nvSpPr>
        <dsp:cNvPr id="0" name=""/>
        <dsp:cNvSpPr/>
      </dsp:nvSpPr>
      <dsp:spPr>
        <a:xfrm>
          <a:off x="957" y="280434"/>
          <a:ext cx="3192793" cy="899706"/>
        </a:xfrm>
        <a:prstGeom prst="roundRect">
          <a:avLst/>
        </a:prstGeom>
        <a:gradFill rotWithShape="0">
          <a:gsLst>
            <a:gs pos="1100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71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25000"/>
              </a:schemeClr>
            </a:gs>
            <a:gs pos="100000">
              <a:srgbClr val="0070C0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Primeiro Circuito</a:t>
          </a:r>
          <a:endParaRPr lang="pt-BR" sz="3200" kern="1200" dirty="0"/>
        </a:p>
      </dsp:txBody>
      <dsp:txXfrm>
        <a:off x="44877" y="324354"/>
        <a:ext cx="3104953" cy="811866"/>
      </dsp:txXfrm>
    </dsp:sp>
    <dsp:sp modelId="{FFC80367-AB4F-4BEE-86BC-BAD2E35768C1}">
      <dsp:nvSpPr>
        <dsp:cNvPr id="0" name=""/>
        <dsp:cNvSpPr/>
      </dsp:nvSpPr>
      <dsp:spPr>
        <a:xfrm rot="5400000">
          <a:off x="5271206" y="-569183"/>
          <a:ext cx="1532955" cy="5681624"/>
        </a:xfrm>
        <a:prstGeom prst="round2SameRect">
          <a:avLst/>
        </a:prstGeom>
        <a:gradFill rotWithShape="0">
          <a:gsLst>
            <a:gs pos="1100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71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2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600" b="1" kern="1200" dirty="0" smtClean="0">
              <a:solidFill>
                <a:srgbClr val="002060"/>
              </a:solidFill>
            </a:rPr>
            <a:t>É composto pelos sete mundos luminosos do Filho Eterno</a:t>
          </a:r>
          <a:endParaRPr lang="pt-BR" sz="2600" b="1" kern="1200" dirty="0">
            <a:solidFill>
              <a:srgbClr val="002060"/>
            </a:solidFill>
          </a:endParaRPr>
        </a:p>
      </dsp:txBody>
      <dsp:txXfrm rot="-5400000">
        <a:off x="3196872" y="1579984"/>
        <a:ext cx="5606791" cy="1383289"/>
      </dsp:txXfrm>
    </dsp:sp>
    <dsp:sp modelId="{484D2759-E745-4486-B5B1-287DFE7B6663}">
      <dsp:nvSpPr>
        <dsp:cNvPr id="0" name=""/>
        <dsp:cNvSpPr/>
      </dsp:nvSpPr>
      <dsp:spPr>
        <a:xfrm>
          <a:off x="957" y="1821775"/>
          <a:ext cx="3195914" cy="899706"/>
        </a:xfrm>
        <a:prstGeom prst="roundRect">
          <a:avLst/>
        </a:prstGeom>
        <a:gradFill rotWithShape="0">
          <a:gsLst>
            <a:gs pos="1100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71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25000"/>
              </a:schemeClr>
            </a:gs>
            <a:gs pos="100000">
              <a:srgbClr val="0070C0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Segundo Circuito</a:t>
          </a:r>
          <a:endParaRPr lang="pt-BR" sz="3200" kern="1200" dirty="0"/>
        </a:p>
      </dsp:txBody>
      <dsp:txXfrm>
        <a:off x="44877" y="1865695"/>
        <a:ext cx="3108074" cy="811866"/>
      </dsp:txXfrm>
    </dsp:sp>
    <dsp:sp modelId="{8868E58D-1F2A-4BA6-8E20-B7583990FDBD}">
      <dsp:nvSpPr>
        <dsp:cNvPr id="0" name=""/>
        <dsp:cNvSpPr/>
      </dsp:nvSpPr>
      <dsp:spPr>
        <a:xfrm rot="5400000">
          <a:off x="5287344" y="1012978"/>
          <a:ext cx="1528759" cy="5668985"/>
        </a:xfrm>
        <a:prstGeom prst="round2SameRect">
          <a:avLst/>
        </a:prstGeom>
        <a:gradFill rotWithShape="0">
          <a:gsLst>
            <a:gs pos="1100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50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25000"/>
              </a:schemeClr>
            </a:gs>
            <a:gs pos="100000">
              <a:srgbClr val="0070C0"/>
            </a:gs>
          </a:gsLst>
          <a:lin ang="5400000" scaled="0"/>
        </a:gra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600" b="1" kern="1200" dirty="0" smtClean="0">
              <a:solidFill>
                <a:srgbClr val="002060"/>
              </a:solidFill>
            </a:rPr>
            <a:t>Consiste nas sete esferas imensas do Espírito Infinito, as sedes-centrais dos Sete Espíritos Mestres. </a:t>
          </a:r>
          <a:endParaRPr lang="pt-BR" sz="2600" b="1" kern="1200" dirty="0">
            <a:solidFill>
              <a:srgbClr val="002060"/>
            </a:solidFill>
          </a:endParaRPr>
        </a:p>
      </dsp:txBody>
      <dsp:txXfrm rot="-5400000">
        <a:off x="3217231" y="3157719"/>
        <a:ext cx="5594357" cy="1379503"/>
      </dsp:txXfrm>
    </dsp:sp>
    <dsp:sp modelId="{92A383CD-48EE-456F-AB3F-248F8A41FDC0}">
      <dsp:nvSpPr>
        <dsp:cNvPr id="0" name=""/>
        <dsp:cNvSpPr/>
      </dsp:nvSpPr>
      <dsp:spPr>
        <a:xfrm>
          <a:off x="0" y="3215076"/>
          <a:ext cx="3215316" cy="899706"/>
        </a:xfrm>
        <a:prstGeom prst="roundRect">
          <a:avLst/>
        </a:prstGeom>
        <a:gradFill rotWithShape="0">
          <a:gsLst>
            <a:gs pos="1100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40000"/>
              </a:schemeClr>
            </a:gs>
            <a:gs pos="71000">
              <a:schemeClr val="accent1">
                <a:hueOff val="0"/>
                <a:satOff val="0"/>
                <a:lumOff val="0"/>
                <a:satMod val="110000"/>
                <a:lumMod val="100000"/>
                <a:shade val="100000"/>
                <a:alpha val="25000"/>
              </a:schemeClr>
            </a:gs>
            <a:gs pos="100000">
              <a:srgbClr val="0070C0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Terceiro Circuito</a:t>
          </a:r>
          <a:endParaRPr lang="pt-BR" sz="3200" kern="1200" dirty="0"/>
        </a:p>
      </dsp:txBody>
      <dsp:txXfrm>
        <a:off x="43920" y="3258996"/>
        <a:ext cx="3127476" cy="8118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5920B-FA29-4A1F-A7DD-B5FF40EF1E99}">
      <dsp:nvSpPr>
        <dsp:cNvPr id="0" name=""/>
        <dsp:cNvSpPr/>
      </dsp:nvSpPr>
      <dsp:spPr>
        <a:xfrm>
          <a:off x="6833301" y="2908569"/>
          <a:ext cx="635833" cy="2423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7916" y="0"/>
              </a:lnTo>
              <a:lnTo>
                <a:pt x="317916" y="2423145"/>
              </a:lnTo>
              <a:lnTo>
                <a:pt x="635833" y="24231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800" kern="1200"/>
        </a:p>
      </dsp:txBody>
      <dsp:txXfrm>
        <a:off x="7088588" y="4057512"/>
        <a:ext cx="125258" cy="125258"/>
      </dsp:txXfrm>
    </dsp:sp>
    <dsp:sp modelId="{13D4861B-3C1C-453E-B377-A82F9460312A}">
      <dsp:nvSpPr>
        <dsp:cNvPr id="0" name=""/>
        <dsp:cNvSpPr/>
      </dsp:nvSpPr>
      <dsp:spPr>
        <a:xfrm>
          <a:off x="6833301" y="2908569"/>
          <a:ext cx="635833" cy="1211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7916" y="0"/>
              </a:lnTo>
              <a:lnTo>
                <a:pt x="317916" y="1211572"/>
              </a:lnTo>
              <a:lnTo>
                <a:pt x="635833" y="121157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7117011" y="3480148"/>
        <a:ext cx="68414" cy="68414"/>
      </dsp:txXfrm>
    </dsp:sp>
    <dsp:sp modelId="{C51E98C0-3060-4421-B187-F77825D6DB5F}">
      <dsp:nvSpPr>
        <dsp:cNvPr id="0" name=""/>
        <dsp:cNvSpPr/>
      </dsp:nvSpPr>
      <dsp:spPr>
        <a:xfrm>
          <a:off x="6833301" y="2862849"/>
          <a:ext cx="6358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5833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7135322" y="2892673"/>
        <a:ext cx="31791" cy="31791"/>
      </dsp:txXfrm>
    </dsp:sp>
    <dsp:sp modelId="{015FF464-0015-47FF-9A2D-341E7851ABAC}">
      <dsp:nvSpPr>
        <dsp:cNvPr id="0" name=""/>
        <dsp:cNvSpPr/>
      </dsp:nvSpPr>
      <dsp:spPr>
        <a:xfrm>
          <a:off x="6833301" y="1696996"/>
          <a:ext cx="635833" cy="1211572"/>
        </a:xfrm>
        <a:custGeom>
          <a:avLst/>
          <a:gdLst/>
          <a:ahLst/>
          <a:cxnLst/>
          <a:rect l="0" t="0" r="0" b="0"/>
          <a:pathLst>
            <a:path>
              <a:moveTo>
                <a:pt x="0" y="1211572"/>
              </a:moveTo>
              <a:lnTo>
                <a:pt x="317916" y="1211572"/>
              </a:lnTo>
              <a:lnTo>
                <a:pt x="317916" y="0"/>
              </a:lnTo>
              <a:lnTo>
                <a:pt x="635833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7117011" y="2268576"/>
        <a:ext cx="68414" cy="68414"/>
      </dsp:txXfrm>
    </dsp:sp>
    <dsp:sp modelId="{F18F90CC-B739-4C87-A4DF-E71530661674}">
      <dsp:nvSpPr>
        <dsp:cNvPr id="0" name=""/>
        <dsp:cNvSpPr/>
      </dsp:nvSpPr>
      <dsp:spPr>
        <a:xfrm>
          <a:off x="6833301" y="485424"/>
          <a:ext cx="635833" cy="2423145"/>
        </a:xfrm>
        <a:custGeom>
          <a:avLst/>
          <a:gdLst/>
          <a:ahLst/>
          <a:cxnLst/>
          <a:rect l="0" t="0" r="0" b="0"/>
          <a:pathLst>
            <a:path>
              <a:moveTo>
                <a:pt x="0" y="2423145"/>
              </a:moveTo>
              <a:lnTo>
                <a:pt x="317916" y="2423145"/>
              </a:lnTo>
              <a:lnTo>
                <a:pt x="317916" y="0"/>
              </a:lnTo>
              <a:lnTo>
                <a:pt x="635833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800" kern="1200"/>
        </a:p>
      </dsp:txBody>
      <dsp:txXfrm>
        <a:off x="7088588" y="1634367"/>
        <a:ext cx="125258" cy="125258"/>
      </dsp:txXfrm>
    </dsp:sp>
    <dsp:sp modelId="{A8A458A0-FB0B-4BBD-98EF-F32BA231D3E5}">
      <dsp:nvSpPr>
        <dsp:cNvPr id="0" name=""/>
        <dsp:cNvSpPr/>
      </dsp:nvSpPr>
      <dsp:spPr>
        <a:xfrm>
          <a:off x="3080136" y="2862849"/>
          <a:ext cx="6358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5833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3382157" y="2892673"/>
        <a:ext cx="31791" cy="31791"/>
      </dsp:txXfrm>
    </dsp:sp>
    <dsp:sp modelId="{0C5B1C73-4DDC-4065-9DD2-DAA6CC160085}">
      <dsp:nvSpPr>
        <dsp:cNvPr id="0" name=""/>
        <dsp:cNvSpPr/>
      </dsp:nvSpPr>
      <dsp:spPr>
        <a:xfrm rot="16200000">
          <a:off x="-361978" y="2017133"/>
          <a:ext cx="5101358" cy="1782872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100" kern="1200" dirty="0" smtClean="0"/>
            <a:t>Um Superuniverso Contém:</a:t>
          </a:r>
          <a:endParaRPr lang="pt-BR" sz="5100" kern="1200" dirty="0"/>
        </a:p>
      </dsp:txBody>
      <dsp:txXfrm>
        <a:off x="-361978" y="2017133"/>
        <a:ext cx="5101358" cy="1782872"/>
      </dsp:txXfrm>
    </dsp:sp>
    <dsp:sp modelId="{779797DC-34F0-4D0D-8F9C-0C0BD5C4F83A}">
      <dsp:nvSpPr>
        <dsp:cNvPr id="0" name=""/>
        <dsp:cNvSpPr/>
      </dsp:nvSpPr>
      <dsp:spPr>
        <a:xfrm>
          <a:off x="3715969" y="2423940"/>
          <a:ext cx="3117331" cy="969258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Cem mil universos locais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organizados em</a:t>
          </a:r>
          <a:endParaRPr lang="pt-BR" sz="1800" kern="1200" dirty="0"/>
        </a:p>
      </dsp:txBody>
      <dsp:txXfrm>
        <a:off x="3715969" y="2423940"/>
        <a:ext cx="3117331" cy="969258"/>
      </dsp:txXfrm>
    </dsp:sp>
    <dsp:sp modelId="{BD17D03F-65FB-477C-95F8-07965F5062B2}">
      <dsp:nvSpPr>
        <dsp:cNvPr id="0" name=""/>
        <dsp:cNvSpPr/>
      </dsp:nvSpPr>
      <dsp:spPr>
        <a:xfrm>
          <a:off x="7469134" y="795"/>
          <a:ext cx="3179166" cy="969258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 1- Dez setores maiores contendo cada um cem setores menores</a:t>
          </a:r>
          <a:endParaRPr lang="pt-BR" sz="1600" kern="1200" dirty="0"/>
        </a:p>
      </dsp:txBody>
      <dsp:txXfrm>
        <a:off x="7469134" y="795"/>
        <a:ext cx="3179166" cy="969258"/>
      </dsp:txXfrm>
    </dsp:sp>
    <dsp:sp modelId="{E75A9EC7-2322-4DDF-ACCA-F406E0B171A3}">
      <dsp:nvSpPr>
        <dsp:cNvPr id="0" name=""/>
        <dsp:cNvSpPr/>
      </dsp:nvSpPr>
      <dsp:spPr>
        <a:xfrm>
          <a:off x="7469134" y="1212367"/>
          <a:ext cx="3179166" cy="969258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 2- Cem setores menores, cada um com cem universos locais</a:t>
          </a:r>
          <a:endParaRPr lang="pt-BR" sz="1600" kern="1200" dirty="0"/>
        </a:p>
      </dsp:txBody>
      <dsp:txXfrm>
        <a:off x="7469134" y="1212367"/>
        <a:ext cx="3179166" cy="969258"/>
      </dsp:txXfrm>
    </dsp:sp>
    <dsp:sp modelId="{436B0570-3E10-4805-B9C4-BE58897748ED}">
      <dsp:nvSpPr>
        <dsp:cNvPr id="0" name=""/>
        <dsp:cNvSpPr/>
      </dsp:nvSpPr>
      <dsp:spPr>
        <a:xfrm>
          <a:off x="7469134" y="2423940"/>
          <a:ext cx="3179166" cy="969258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 3- O universo local possui cem constelações</a:t>
          </a:r>
          <a:endParaRPr lang="pt-BR" sz="1600" kern="1200" dirty="0"/>
        </a:p>
      </dsp:txBody>
      <dsp:txXfrm>
        <a:off x="7469134" y="2423940"/>
        <a:ext cx="3179166" cy="969258"/>
      </dsp:txXfrm>
    </dsp:sp>
    <dsp:sp modelId="{290EDEBA-7CCD-4129-947B-6E3BBEFD1D29}">
      <dsp:nvSpPr>
        <dsp:cNvPr id="0" name=""/>
        <dsp:cNvSpPr/>
      </dsp:nvSpPr>
      <dsp:spPr>
        <a:xfrm>
          <a:off x="7469134" y="3635513"/>
          <a:ext cx="3179166" cy="969258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 4- Cada constelação é subdividida em cem sistemas</a:t>
          </a:r>
          <a:endParaRPr lang="pt-BR" sz="1600" kern="1200" dirty="0"/>
        </a:p>
      </dsp:txBody>
      <dsp:txXfrm>
        <a:off x="7469134" y="3635513"/>
        <a:ext cx="3179166" cy="969258"/>
      </dsp:txXfrm>
    </dsp:sp>
    <dsp:sp modelId="{E361EBA6-B7E1-48B1-AE0A-0FAC9313D07D}">
      <dsp:nvSpPr>
        <dsp:cNvPr id="0" name=""/>
        <dsp:cNvSpPr/>
      </dsp:nvSpPr>
      <dsp:spPr>
        <a:xfrm>
          <a:off x="7469134" y="4847085"/>
          <a:ext cx="3179166" cy="969258"/>
        </a:xfrm>
        <a:prstGeom prst="rect">
          <a:avLst/>
        </a:prstGeom>
        <a:solidFill>
          <a:schemeClr val="accent1">
            <a:hueOff val="0"/>
            <a:satOff val="0"/>
            <a:lumOff val="0"/>
            <a:alpha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 5- O sistema é a unidade básica do supergoverno, e consiste em cerca de mil mundos evolucionários habitáveis</a:t>
          </a:r>
          <a:endParaRPr lang="pt-BR" sz="1600" kern="1200" dirty="0"/>
        </a:p>
      </dsp:txBody>
      <dsp:txXfrm>
        <a:off x="7469134" y="4847085"/>
        <a:ext cx="3179166" cy="9692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5216E5-13BC-4F8D-B26A-6DD78BE4F09D}">
      <dsp:nvSpPr>
        <dsp:cNvPr id="0" name=""/>
        <dsp:cNvSpPr/>
      </dsp:nvSpPr>
      <dsp:spPr>
        <a:xfrm>
          <a:off x="2881840" y="3249038"/>
          <a:ext cx="809920" cy="15432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4960" y="0"/>
              </a:lnTo>
              <a:lnTo>
                <a:pt x="404960" y="1543293"/>
              </a:lnTo>
              <a:lnTo>
                <a:pt x="809920" y="15432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600" kern="1200"/>
        </a:p>
      </dsp:txBody>
      <dsp:txXfrm>
        <a:off x="3243227" y="3977112"/>
        <a:ext cx="87145" cy="87145"/>
      </dsp:txXfrm>
    </dsp:sp>
    <dsp:sp modelId="{7CB62A7F-A1E1-4976-9F2A-6F0D82E53AC2}">
      <dsp:nvSpPr>
        <dsp:cNvPr id="0" name=""/>
        <dsp:cNvSpPr/>
      </dsp:nvSpPr>
      <dsp:spPr>
        <a:xfrm>
          <a:off x="2881840" y="3203318"/>
          <a:ext cx="8099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09920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3266552" y="3228790"/>
        <a:ext cx="40496" cy="40496"/>
      </dsp:txXfrm>
    </dsp:sp>
    <dsp:sp modelId="{3C2E1016-4F84-47FD-8138-891E5B9DC2A6}">
      <dsp:nvSpPr>
        <dsp:cNvPr id="0" name=""/>
        <dsp:cNvSpPr/>
      </dsp:nvSpPr>
      <dsp:spPr>
        <a:xfrm>
          <a:off x="2881840" y="1705745"/>
          <a:ext cx="809920" cy="1543293"/>
        </a:xfrm>
        <a:custGeom>
          <a:avLst/>
          <a:gdLst/>
          <a:ahLst/>
          <a:cxnLst/>
          <a:rect l="0" t="0" r="0" b="0"/>
          <a:pathLst>
            <a:path>
              <a:moveTo>
                <a:pt x="0" y="1543293"/>
              </a:moveTo>
              <a:lnTo>
                <a:pt x="404960" y="1543293"/>
              </a:lnTo>
              <a:lnTo>
                <a:pt x="404960" y="0"/>
              </a:lnTo>
              <a:lnTo>
                <a:pt x="80992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600" kern="1200"/>
        </a:p>
      </dsp:txBody>
      <dsp:txXfrm>
        <a:off x="3243227" y="2433819"/>
        <a:ext cx="87145" cy="87145"/>
      </dsp:txXfrm>
    </dsp:sp>
    <dsp:sp modelId="{76034802-E9F9-4E34-B167-5BD21B70D903}">
      <dsp:nvSpPr>
        <dsp:cNvPr id="0" name=""/>
        <dsp:cNvSpPr/>
      </dsp:nvSpPr>
      <dsp:spPr>
        <a:xfrm rot="16200000">
          <a:off x="-984515" y="2631721"/>
          <a:ext cx="6498077" cy="1234634"/>
        </a:xfrm>
        <a:prstGeom prst="rect">
          <a:avLst/>
        </a:prstGeom>
        <a:gradFill rotWithShape="0">
          <a:gsLst>
            <a:gs pos="16000">
              <a:schemeClr val="accent1">
                <a:hueOff val="0"/>
                <a:satOff val="0"/>
                <a:lumOff val="0"/>
                <a:satMod val="103000"/>
                <a:lumMod val="102000"/>
                <a:tint val="94000"/>
                <a:alpha val="0"/>
              </a:schemeClr>
            </a:gs>
            <a:gs pos="66000">
              <a:srgbClr val="00B0F0"/>
            </a:gs>
            <a:gs pos="100000">
              <a:srgbClr val="002060"/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200" kern="1200" dirty="0" smtClean="0"/>
            <a:t>Nosso Universo Local de Nébadon</a:t>
          </a:r>
          <a:endParaRPr lang="pt-BR" sz="4200" kern="1200" dirty="0"/>
        </a:p>
      </dsp:txBody>
      <dsp:txXfrm>
        <a:off x="-984515" y="2631721"/>
        <a:ext cx="6498077" cy="1234634"/>
      </dsp:txXfrm>
    </dsp:sp>
    <dsp:sp modelId="{5E582BFA-D8AC-4B80-9EF8-E39F594CCF52}">
      <dsp:nvSpPr>
        <dsp:cNvPr id="0" name=""/>
        <dsp:cNvSpPr/>
      </dsp:nvSpPr>
      <dsp:spPr>
        <a:xfrm>
          <a:off x="3691760" y="1088427"/>
          <a:ext cx="7199989" cy="1234634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dirty="0" smtClean="0"/>
            <a:t>Possui cem constelações (com cerca de dez milhões de planetas habitáveis)</a:t>
          </a:r>
          <a:endParaRPr lang="pt-BR" sz="2700" kern="1200" dirty="0"/>
        </a:p>
      </dsp:txBody>
      <dsp:txXfrm>
        <a:off x="3691760" y="1088427"/>
        <a:ext cx="7199989" cy="1234634"/>
      </dsp:txXfrm>
    </dsp:sp>
    <dsp:sp modelId="{53B8C9D5-18BA-466A-B604-5CDA8A18FBBC}">
      <dsp:nvSpPr>
        <dsp:cNvPr id="0" name=""/>
        <dsp:cNvSpPr/>
      </dsp:nvSpPr>
      <dsp:spPr>
        <a:xfrm>
          <a:off x="3691760" y="2631721"/>
          <a:ext cx="7199989" cy="1234634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dirty="0" smtClean="0"/>
            <a:t>Cada Constelação é subdividida em cem sistemas</a:t>
          </a:r>
          <a:endParaRPr lang="pt-BR" sz="2700" kern="1200" dirty="0"/>
        </a:p>
      </dsp:txBody>
      <dsp:txXfrm>
        <a:off x="3691760" y="2631721"/>
        <a:ext cx="7199989" cy="1234634"/>
      </dsp:txXfrm>
    </dsp:sp>
    <dsp:sp modelId="{D4EDF64D-3FBF-4624-A734-82D921F45AF3}">
      <dsp:nvSpPr>
        <dsp:cNvPr id="0" name=""/>
        <dsp:cNvSpPr/>
      </dsp:nvSpPr>
      <dsp:spPr>
        <a:xfrm>
          <a:off x="3691760" y="4175014"/>
          <a:ext cx="7199989" cy="1234634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dirty="0" smtClean="0"/>
            <a:t>O sistema é a unidade básica do supergoverno, e consiste em cerca de mil mundos evolucionários habitáveis.</a:t>
          </a:r>
          <a:endParaRPr lang="pt-BR" sz="2700" kern="1200" dirty="0"/>
        </a:p>
      </dsp:txBody>
      <dsp:txXfrm>
        <a:off x="3691760" y="4175014"/>
        <a:ext cx="7199989" cy="1234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EA871-3135-48E4-AF3C-B8FBAE5826C5}" type="datetimeFigureOut">
              <a:rPr lang="pt-BR" smtClean="0"/>
              <a:t>06/10/2015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64D5-3005-497F-9636-E10BC8D75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836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EA871-3135-48E4-AF3C-B8FBAE5826C5}" type="datetimeFigureOut">
              <a:rPr lang="pt-BR" smtClean="0"/>
              <a:t>06/10/2015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64D5-3005-497F-9636-E10BC8D75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3586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EA871-3135-48E4-AF3C-B8FBAE5826C5}" type="datetimeFigureOut">
              <a:rPr lang="pt-BR" smtClean="0"/>
              <a:t>06/10/2015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64D5-3005-497F-9636-E10BC8D75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07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EA871-3135-48E4-AF3C-B8FBAE5826C5}" type="datetimeFigureOut">
              <a:rPr lang="pt-BR" smtClean="0"/>
              <a:t>06/10/2015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64D5-3005-497F-9636-E10BC8D75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6852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EA871-3135-48E4-AF3C-B8FBAE5826C5}" type="datetimeFigureOut">
              <a:rPr lang="pt-BR" smtClean="0"/>
              <a:t>06/10/2015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64D5-3005-497F-9636-E10BC8D75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436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EA871-3135-48E4-AF3C-B8FBAE5826C5}" type="datetimeFigureOut">
              <a:rPr lang="pt-BR" smtClean="0"/>
              <a:t>06/10/2015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64D5-3005-497F-9636-E10BC8D75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8689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EA871-3135-48E4-AF3C-B8FBAE5826C5}" type="datetimeFigureOut">
              <a:rPr lang="pt-BR" smtClean="0"/>
              <a:t>06/10/2015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64D5-3005-497F-9636-E10BC8D75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162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EA871-3135-48E4-AF3C-B8FBAE5826C5}" type="datetimeFigureOut">
              <a:rPr lang="pt-BR" smtClean="0"/>
              <a:t>06/10/2015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64D5-3005-497F-9636-E10BC8D75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8644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EA871-3135-48E4-AF3C-B8FBAE5826C5}" type="datetimeFigureOut">
              <a:rPr lang="pt-BR" smtClean="0"/>
              <a:t>06/10/2015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64D5-3005-497F-9636-E10BC8D75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8647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EA871-3135-48E4-AF3C-B8FBAE5826C5}" type="datetimeFigureOut">
              <a:rPr lang="pt-BR" smtClean="0"/>
              <a:t>06/10/2015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64D5-3005-497F-9636-E10BC8D75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933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EA871-3135-48E4-AF3C-B8FBAE5826C5}" type="datetimeFigureOut">
              <a:rPr lang="pt-BR" smtClean="0"/>
              <a:t>06/10/2015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864D5-3005-497F-9636-E10BC8D75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3290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EA871-3135-48E4-AF3C-B8FBAE5826C5}" type="datetimeFigureOut">
              <a:rPr lang="pt-BR" smtClean="0"/>
              <a:t>06/10/2015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864D5-3005-497F-9636-E10BC8D75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725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394668"/>
            <a:ext cx="12192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10º ENCONTRO NACIONAL DOS LEITORES DE </a:t>
            </a:r>
            <a:endParaRPr lang="pt-BR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LIVRO DE </a:t>
            </a:r>
            <a:r>
              <a:rPr lang="pt-BR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URÂNTIA</a:t>
            </a:r>
          </a:p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Curitiba 2015</a:t>
            </a:r>
            <a:endParaRPr lang="pt-BR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t-BR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t-BR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t-BR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COSMOLOGIA </a:t>
            </a:r>
            <a:r>
              <a:rPr lang="pt-BR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pt-BR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LIVRO DE URÂNTIA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4371345"/>
            <a:ext cx="121206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O UNIVERSO-MESTRE - </a:t>
            </a:r>
            <a:endParaRPr lang="pt-BR" sz="3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530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8094" y="5657671"/>
            <a:ext cx="12123906" cy="1200329"/>
          </a:xfrm>
          <a:prstGeom prst="rect">
            <a:avLst/>
          </a:prstGeom>
          <a:solidFill>
            <a:srgbClr val="002060">
              <a:alpha val="1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O Paraíso é elipsoide, sendo o diâmetro norte-sul um sexto mais longo do que o diâmetro </a:t>
            </a:r>
            <a:r>
              <a:rPr lang="pt-BR" sz="2400" b="1" dirty="0" err="1">
                <a:solidFill>
                  <a:schemeClr val="bg1"/>
                </a:solidFill>
              </a:rPr>
              <a:t>leste-oeste</a:t>
            </a:r>
            <a:r>
              <a:rPr lang="pt-BR" sz="2400" b="1" dirty="0">
                <a:solidFill>
                  <a:schemeClr val="bg1"/>
                </a:solidFill>
              </a:rPr>
              <a:t>. A Ilha central é plana, e a distância da superfície superior à superfície inferior é um décimo da medida do diâmetro </a:t>
            </a:r>
            <a:r>
              <a:rPr lang="pt-BR" sz="2400" b="1" dirty="0" err="1">
                <a:solidFill>
                  <a:schemeClr val="bg1"/>
                </a:solidFill>
              </a:rPr>
              <a:t>leste-oeste</a:t>
            </a:r>
            <a:r>
              <a:rPr lang="pt-BR" sz="24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6147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50" y="-671209"/>
            <a:ext cx="10438700" cy="752920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524002" y="930209"/>
            <a:ext cx="9143999" cy="461665"/>
          </a:xfrm>
          <a:prstGeom prst="rect">
            <a:avLst/>
          </a:prstGeom>
          <a:solidFill>
            <a:srgbClr val="002060">
              <a:alpha val="1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AS VINTE E UMA ESFERAS SAGRADAS DO PARAÍSO</a:t>
            </a:r>
          </a:p>
        </p:txBody>
      </p:sp>
      <p:sp>
        <p:nvSpPr>
          <p:cNvPr id="2" name="Retângulo 1"/>
          <p:cNvSpPr/>
          <p:nvPr/>
        </p:nvSpPr>
        <p:spPr>
          <a:xfrm>
            <a:off x="1" y="4829783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2060"/>
                </a:solidFill>
              </a:rPr>
              <a:t>No espaço entre </a:t>
            </a:r>
            <a:r>
              <a:rPr lang="pt-BR" sz="2400" b="1" dirty="0">
                <a:solidFill>
                  <a:srgbClr val="002060"/>
                </a:solidFill>
              </a:rPr>
              <a:t>a Ilha Central do Paraíso e os circuitos planetários de Havona mais centrais, estão intercalados três circuitos menores de esferas especiais. A órbita mais interna consiste nas sete esferas secretas do Pai Universal; a segunda órbita é composta dos sete mundos luminosos do Filho Eterno; na mais externa órbita, estão as sete esferas imensas do Espírito Infinito, mundos-sede executivos dos Sete Espíritos Mestres</a:t>
            </a:r>
            <a:r>
              <a:rPr lang="pt-BR" sz="2400" b="1" dirty="0" smtClean="0">
                <a:solidFill>
                  <a:srgbClr val="002060"/>
                </a:solidFill>
              </a:rPr>
              <a:t>.</a:t>
            </a:r>
            <a:r>
              <a:rPr lang="pt-BR" sz="2400" b="1" dirty="0">
                <a:solidFill>
                  <a:srgbClr val="002060"/>
                </a:solidFill>
              </a:rPr>
              <a:t> (143.1) 13:0.1 </a:t>
            </a:r>
          </a:p>
        </p:txBody>
      </p:sp>
    </p:spTree>
    <p:extLst>
      <p:ext uri="{BB962C8B-B14F-4D97-AF65-F5344CB8AC3E}">
        <p14:creationId xmlns:p14="http://schemas.microsoft.com/office/powerpoint/2010/main" val="1492796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0"/>
            <a:ext cx="8886217" cy="7190428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55653662"/>
              </p:ext>
            </p:extLst>
          </p:nvPr>
        </p:nvGraphicFramePr>
        <p:xfrm>
          <a:off x="1524002" y="1293779"/>
          <a:ext cx="8886217" cy="4612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68012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626218"/>
            <a:ext cx="12192000" cy="730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pt-BR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 UNIVERSO CENTRAL E DIVINO DE HAVONA</a:t>
            </a:r>
            <a:endParaRPr lang="pt-BR" sz="36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0" y="4775065"/>
            <a:ext cx="12192000" cy="1815882"/>
          </a:xfrm>
          <a:prstGeom prst="rect">
            <a:avLst/>
          </a:prstGeom>
          <a:solidFill>
            <a:srgbClr val="002060">
              <a:alpha val="43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Havona, o universo central, não é uma criação no tempo; tem uma existência eterna. Este universo, sem começo e sem fim no tempo, consiste em um bilhão de esferas de perfeição sublime e é rodeado de enormes corpos escuros de gravidade.</a:t>
            </a:r>
            <a:r>
              <a:rPr lang="pt-B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(129.8) </a:t>
            </a:r>
            <a:r>
              <a:rPr lang="pt-BR" sz="28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12:1.10</a:t>
            </a:r>
            <a:endParaRPr lang="pt-BR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739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80"/>
            <a:ext cx="13292432" cy="614343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-97277" y="4626840"/>
            <a:ext cx="12062298" cy="1569660"/>
          </a:xfrm>
          <a:prstGeom prst="rect">
            <a:avLst/>
          </a:prstGeom>
          <a:solidFill>
            <a:srgbClr val="002060">
              <a:alpha val="1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Na </a:t>
            </a:r>
            <a:r>
              <a:rPr lang="pt-BR" sz="3200" b="1" dirty="0">
                <a:solidFill>
                  <a:schemeClr val="bg1"/>
                </a:solidFill>
              </a:rPr>
              <a:t>periferia deste vasto universo central, bem depois do sétimo cinturão dos mundos de Havona, gira um número inacreditável de enormes corpos escuros de gravidade. (153.5) 14:1.14 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5950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</a:rPr>
              <a:t>Os corpos </a:t>
            </a:r>
            <a:r>
              <a:rPr lang="pt-BR" sz="3600" b="1" dirty="0">
                <a:solidFill>
                  <a:schemeClr val="bg1"/>
                </a:solidFill>
              </a:rPr>
              <a:t>escuros de gravidade</a:t>
            </a:r>
          </a:p>
        </p:txBody>
      </p:sp>
    </p:spTree>
    <p:extLst>
      <p:ext uri="{BB962C8B-B14F-4D97-AF65-F5344CB8AC3E}">
        <p14:creationId xmlns:p14="http://schemas.microsoft.com/office/powerpoint/2010/main" val="2364971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5533821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O circuito externo dos corpos escuros de gravidade está disposto perpendicularmente, sendo </a:t>
            </a:r>
            <a:r>
              <a:rPr lang="pt-BR" sz="2400" b="1" dirty="0"/>
              <a:t>dez mil vezes mais alto que o circuito orbital interno</a:t>
            </a:r>
            <a:r>
              <a:rPr lang="pt-BR" sz="2400" dirty="0"/>
              <a:t>. O </a:t>
            </a:r>
            <a:r>
              <a:rPr lang="pt-BR" sz="2400" b="1" dirty="0"/>
              <a:t>diâmetro vertical do circuito externo </a:t>
            </a:r>
            <a:r>
              <a:rPr lang="pt-BR" sz="2400" dirty="0"/>
              <a:t>é igual a </a:t>
            </a:r>
            <a:r>
              <a:rPr lang="pt-BR" sz="2400" b="1" dirty="0" smtClean="0"/>
              <a:t>cinquenta </a:t>
            </a:r>
            <a:r>
              <a:rPr lang="pt-BR" sz="2400" b="1" dirty="0"/>
              <a:t>mil vezes o diâmetro transversal</a:t>
            </a:r>
            <a:r>
              <a:rPr lang="pt-BR" sz="2400" dirty="0"/>
              <a:t>. (153.7) 14:1.16 </a:t>
            </a:r>
          </a:p>
        </p:txBody>
      </p:sp>
    </p:spTree>
    <p:extLst>
      <p:ext uri="{BB962C8B-B14F-4D97-AF65-F5344CB8AC3E}">
        <p14:creationId xmlns:p14="http://schemas.microsoft.com/office/powerpoint/2010/main" val="1298369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/>
          <p:cNvSpPr/>
          <p:nvPr/>
        </p:nvSpPr>
        <p:spPr>
          <a:xfrm flipH="1">
            <a:off x="7237820" y="126460"/>
            <a:ext cx="45719" cy="65661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" name="CaixaDeTexto 3"/>
          <p:cNvSpPr txBox="1"/>
          <p:nvPr/>
        </p:nvSpPr>
        <p:spPr>
          <a:xfrm rot="16200000">
            <a:off x="6952097" y="1857535"/>
            <a:ext cx="24379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err="1"/>
              <a:t>Diâmetro</a:t>
            </a:r>
            <a:r>
              <a:rPr lang="en-US" sz="1350" dirty="0"/>
              <a:t> vertical: 50 </a:t>
            </a:r>
            <a:r>
              <a:rPr lang="en-US" sz="1350" dirty="0" err="1"/>
              <a:t>mts</a:t>
            </a:r>
            <a:endParaRPr lang="pt-BR" sz="1350" dirty="0"/>
          </a:p>
        </p:txBody>
      </p:sp>
      <p:sp>
        <p:nvSpPr>
          <p:cNvPr id="5" name="CaixaDeTexto 4"/>
          <p:cNvSpPr txBox="1"/>
          <p:nvPr/>
        </p:nvSpPr>
        <p:spPr>
          <a:xfrm>
            <a:off x="6137226" y="3880084"/>
            <a:ext cx="6493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5 mm</a:t>
            </a:r>
            <a:endParaRPr lang="pt-BR" sz="1350" dirty="0"/>
          </a:p>
        </p:txBody>
      </p:sp>
      <p:sp>
        <p:nvSpPr>
          <p:cNvPr id="6" name="CaixaDeTexto 5"/>
          <p:cNvSpPr txBox="1"/>
          <p:nvPr/>
        </p:nvSpPr>
        <p:spPr>
          <a:xfrm>
            <a:off x="7445513" y="3785284"/>
            <a:ext cx="20793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Diâmetro</a:t>
            </a:r>
            <a:r>
              <a:rPr lang="en-US" sz="1350" dirty="0"/>
              <a:t> horizontal: 1 mm</a:t>
            </a:r>
            <a:endParaRPr lang="pt-BR" sz="1350" dirty="0"/>
          </a:p>
        </p:txBody>
      </p:sp>
      <p:sp>
        <p:nvSpPr>
          <p:cNvPr id="7" name="Seta para a esquerda e para a direita 6"/>
          <p:cNvSpPr/>
          <p:nvPr/>
        </p:nvSpPr>
        <p:spPr>
          <a:xfrm>
            <a:off x="6231196" y="3643019"/>
            <a:ext cx="330268" cy="9484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V="1">
            <a:off x="6735046" y="1886795"/>
            <a:ext cx="1797249" cy="24156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068" y="3680708"/>
            <a:ext cx="425233" cy="114310"/>
          </a:xfrm>
          <a:prstGeom prst="rect">
            <a:avLst/>
          </a:prstGeom>
        </p:spPr>
      </p:pic>
      <p:sp>
        <p:nvSpPr>
          <p:cNvPr id="10" name="Raio 9"/>
          <p:cNvSpPr/>
          <p:nvPr/>
        </p:nvSpPr>
        <p:spPr>
          <a:xfrm rot="11382180">
            <a:off x="6833936" y="1578753"/>
            <a:ext cx="358397" cy="1838128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" name="Raio 10"/>
          <p:cNvSpPr/>
          <p:nvPr/>
        </p:nvSpPr>
        <p:spPr>
          <a:xfrm rot="695778">
            <a:off x="6709439" y="3446799"/>
            <a:ext cx="409792" cy="1826367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" name="Rosca 11"/>
          <p:cNvSpPr/>
          <p:nvPr/>
        </p:nvSpPr>
        <p:spPr>
          <a:xfrm>
            <a:off x="6312195" y="3329226"/>
            <a:ext cx="184461" cy="199551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chemeClr val="tx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68485" y="975529"/>
            <a:ext cx="5114678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 circuito externo dos corpos escuros de gravidade está </a:t>
            </a:r>
            <a:r>
              <a:rPr lang="pt-BR" b="1" dirty="0"/>
              <a:t>disposto perpendicularmente</a:t>
            </a:r>
            <a:r>
              <a:rPr lang="pt-BR" dirty="0"/>
              <a:t>, sendo </a:t>
            </a:r>
            <a:r>
              <a:rPr lang="pt-BR" b="1" dirty="0"/>
              <a:t>dez mil vezes mais alto que o circuito orbital interno</a:t>
            </a:r>
            <a:r>
              <a:rPr lang="pt-BR" dirty="0"/>
              <a:t>. </a:t>
            </a:r>
            <a:r>
              <a:rPr lang="pt-BR" b="1" dirty="0"/>
              <a:t>O diâmetro vertical do circuito externo é igual a cinquenta mil vezes o diâmetro transversal</a:t>
            </a:r>
            <a:r>
              <a:rPr lang="pt-BR" dirty="0"/>
              <a:t>. (153.7) 14:1.16 </a:t>
            </a:r>
          </a:p>
          <a:p>
            <a:endParaRPr lang="pt-BR" sz="135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768485" y="3183857"/>
            <a:ext cx="48268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O espaço intermediário que existe entre esses dois circuitos de corpos de gravidade é único ... Essa zona é caracterizada por enormes movimentos de ondas de vaivém vertical, e é permeada por tremendas atividades de energias de uma ordem desconhecida. (154.1) 14:1.17</a:t>
            </a:r>
          </a:p>
        </p:txBody>
      </p:sp>
    </p:spTree>
    <p:extLst>
      <p:ext uri="{BB962C8B-B14F-4D97-AF65-F5344CB8AC3E}">
        <p14:creationId xmlns:p14="http://schemas.microsoft.com/office/powerpoint/2010/main" val="2672362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76000" sy="69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33473" y="560558"/>
            <a:ext cx="6974732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</a:rPr>
              <a:t>O GRANDE UNIVERSO </a:t>
            </a:r>
          </a:p>
          <a:p>
            <a:endParaRPr lang="pt-BR" sz="1350" dirty="0"/>
          </a:p>
        </p:txBody>
      </p:sp>
      <p:sp>
        <p:nvSpPr>
          <p:cNvPr id="3" name="CaixaDeTexto 2"/>
          <p:cNvSpPr txBox="1"/>
          <p:nvPr/>
        </p:nvSpPr>
        <p:spPr>
          <a:xfrm>
            <a:off x="0" y="5130126"/>
            <a:ext cx="12192000" cy="1569660"/>
          </a:xfrm>
          <a:prstGeom prst="rect">
            <a:avLst/>
          </a:prstGeom>
          <a:solidFill>
            <a:srgbClr val="00153E">
              <a:alpha val="4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>
                <a:solidFill>
                  <a:schemeClr val="bg1"/>
                </a:solidFill>
                <a:latin typeface="Verdana" panose="020B0604030504040204" pitchFamily="34" charset="0"/>
              </a:rPr>
              <a:t> </a:t>
            </a:r>
            <a:r>
              <a:rPr lang="pt-BR" sz="2400" b="1" dirty="0">
                <a:solidFill>
                  <a:schemeClr val="bg1"/>
                </a:solidFill>
              </a:rPr>
              <a:t>No começo da materialização da criação universal foi formulado o esquema sétuplo de organização e o governo dos </a:t>
            </a:r>
            <a:r>
              <a:rPr lang="pt-BR" sz="2400" b="1" dirty="0" err="1">
                <a:solidFill>
                  <a:schemeClr val="bg1"/>
                </a:solidFill>
              </a:rPr>
              <a:t>superuniversos</a:t>
            </a:r>
            <a:r>
              <a:rPr lang="pt-BR" sz="2400" b="1" dirty="0">
                <a:solidFill>
                  <a:schemeClr val="bg1"/>
                </a:solidFill>
              </a:rPr>
              <a:t>. A primeira criação pós-Havona foi dividida em sete segmentos colossais, e os mundos-sede dos governos desses </a:t>
            </a:r>
            <a:r>
              <a:rPr lang="pt-BR" sz="2400" b="1" dirty="0" err="1">
                <a:solidFill>
                  <a:schemeClr val="bg1"/>
                </a:solidFill>
              </a:rPr>
              <a:t>superuniversos</a:t>
            </a:r>
            <a:r>
              <a:rPr lang="pt-BR" sz="2400" b="1" dirty="0">
                <a:solidFill>
                  <a:schemeClr val="bg1"/>
                </a:solidFill>
              </a:rPr>
              <a:t> foram projetados e construídos. </a:t>
            </a:r>
            <a:r>
              <a:rPr lang="pt-BR" sz="2400" b="1" dirty="0" smtClean="0">
                <a:solidFill>
                  <a:schemeClr val="bg1"/>
                </a:solidFill>
              </a:rPr>
              <a:t>(164.2</a:t>
            </a:r>
            <a:r>
              <a:rPr lang="pt-BR" sz="2400" b="1" dirty="0">
                <a:solidFill>
                  <a:schemeClr val="bg1"/>
                </a:solidFill>
              </a:rPr>
              <a:t>) </a:t>
            </a:r>
            <a:r>
              <a:rPr lang="pt-BR" sz="2400" b="1" baseline="30000" dirty="0">
                <a:solidFill>
                  <a:schemeClr val="bg1"/>
                </a:solidFill>
              </a:rPr>
              <a:t>15:0.2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75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76000" sy="69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228116548"/>
              </p:ext>
            </p:extLst>
          </p:nvPr>
        </p:nvGraphicFramePr>
        <p:xfrm>
          <a:off x="136188" y="520430"/>
          <a:ext cx="11945565" cy="5817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275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" y="487601"/>
            <a:ext cx="12101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NOSSO SUPERUNIVERSO DE </a:t>
            </a:r>
            <a:r>
              <a:rPr lang="pt-BR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ORVONTON</a:t>
            </a:r>
          </a:p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VIA LÁCTEA</a:t>
            </a:r>
            <a:endParaRPr lang="pt-BR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67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4591455"/>
            <a:ext cx="12192000" cy="2086725"/>
          </a:xfrm>
          <a:solidFill>
            <a:srgbClr val="00153E">
              <a:alpha val="22000"/>
            </a:srgbClr>
          </a:solidFill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Disse Jesus: “... </a:t>
            </a:r>
            <a:r>
              <a:rPr lang="pt-BR" b="1" dirty="0">
                <a:solidFill>
                  <a:schemeClr val="bg1"/>
                </a:solidFill>
              </a:rPr>
              <a:t>Deveis saber que, no universo do meu Pai e também no meu, existem muitas moradas; e que uma revelação aguarda pelos filhos da luz, revelação de cidades cujo construtor é Deus, e mundos cujo hábito de vida é a retidão e alegria da verdade. Eu trouxe a vós, aqui na Terra, o Reino do céu; mas declaro que todos vós que entrardes nele e permanecerdes nele pela fé, certamente ascendereis aos mundos no alto, pelo serviço vivo à verdade, e assentar-vos-eis comigo no Reino espiritual do nosso Pai...” (1934.6) 178:3.4 </a:t>
            </a:r>
          </a:p>
        </p:txBody>
      </p:sp>
    </p:spTree>
    <p:extLst>
      <p:ext uri="{BB962C8B-B14F-4D97-AF65-F5344CB8AC3E}">
        <p14:creationId xmlns:p14="http://schemas.microsoft.com/office/powerpoint/2010/main" val="2512551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004" y="16902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Esta galáxia espiral magnífica é conhecida como NGC 6503, e encontra-se em uma posição solitária, na borda de um pedaço estranhamente vazio de espaço, na fronteira do que os astrônomos chamam de o ‘Vazio Local’ (Local </a:t>
            </a:r>
            <a:r>
              <a:rPr lang="pt-BR" sz="2400" dirty="0" err="1">
                <a:solidFill>
                  <a:schemeClr val="bg1"/>
                </a:solidFill>
              </a:rPr>
              <a:t>Void</a:t>
            </a:r>
            <a:r>
              <a:rPr lang="pt-BR" sz="2400" dirty="0">
                <a:solidFill>
                  <a:schemeClr val="bg1"/>
                </a:solidFill>
              </a:rPr>
              <a:t>). O Vazio Local é um enorme volume de espaço onde não se encontra quase nada. Os astrónomos chamam essa galáxia de “uma versão reduzida da Via-Láctea.”</a:t>
            </a:r>
          </a:p>
        </p:txBody>
      </p:sp>
    </p:spTree>
    <p:extLst>
      <p:ext uri="{BB962C8B-B14F-4D97-AF65-F5344CB8AC3E}">
        <p14:creationId xmlns:p14="http://schemas.microsoft.com/office/powerpoint/2010/main" val="918145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185341418"/>
              </p:ext>
            </p:extLst>
          </p:nvPr>
        </p:nvGraphicFramePr>
        <p:xfrm>
          <a:off x="-1352146" y="97276"/>
          <a:ext cx="12538955" cy="6498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70481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821" y="5859261"/>
            <a:ext cx="11965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/>
              <a:t>(</a:t>
            </a:r>
            <a:r>
              <a:rPr lang="pt-BR" b="1" dirty="0">
                <a:solidFill>
                  <a:schemeClr val="bg1"/>
                </a:solidFill>
              </a:rPr>
              <a:t>A maior estrela no universo </a:t>
            </a:r>
            <a:r>
              <a:rPr lang="en-US" b="1" dirty="0">
                <a:solidFill>
                  <a:schemeClr val="bg1"/>
                </a:solidFill>
              </a:rPr>
              <a:t>[</a:t>
            </a:r>
            <a:r>
              <a:rPr lang="pt-BR" b="1" dirty="0">
                <a:solidFill>
                  <a:schemeClr val="bg1"/>
                </a:solidFill>
              </a:rPr>
              <a:t>de Nébadon] , a nuvem estelar de Antares, tem quatrocentas e cinquenta vezes o diâmetro do vosso sol, e sessenta milhões de vezes o seu volume. (458.2) 41:3.2 </a:t>
            </a:r>
            <a:endParaRPr lang="pt-BR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113489" y="5212930"/>
            <a:ext cx="11965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455.4) 41:0.4 Nébadon ... hoje gira em uma órbita cada vez mais estabilizada em torno do centro de Sagitário, naquele setor menor de Orvônton ao qual a nossa criação local pertence.</a:t>
            </a:r>
          </a:p>
        </p:txBody>
      </p:sp>
    </p:spTree>
    <p:extLst>
      <p:ext uri="{BB962C8B-B14F-4D97-AF65-F5344CB8AC3E}">
        <p14:creationId xmlns:p14="http://schemas.microsoft.com/office/powerpoint/2010/main" val="2340811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4140683" y="4119101"/>
            <a:ext cx="1146100" cy="166832"/>
            <a:chOff x="3187765" y="3427994"/>
            <a:chExt cx="1741132" cy="682798"/>
          </a:xfrm>
        </p:grpSpPr>
        <p:sp>
          <p:nvSpPr>
            <p:cNvPr id="6" name="Forma livre 5"/>
            <p:cNvSpPr/>
            <p:nvPr/>
          </p:nvSpPr>
          <p:spPr>
            <a:xfrm>
              <a:off x="3187765" y="3427994"/>
              <a:ext cx="872755" cy="682793"/>
            </a:xfrm>
            <a:custGeom>
              <a:avLst/>
              <a:gdLst>
                <a:gd name="connsiteX0" fmla="*/ 0 w 682792"/>
                <a:gd name="connsiteY0" fmla="*/ 238977 h 690817"/>
                <a:gd name="connsiteX1" fmla="*/ 341396 w 682792"/>
                <a:gd name="connsiteY1" fmla="*/ 0 h 690817"/>
                <a:gd name="connsiteX2" fmla="*/ 682792 w 682792"/>
                <a:gd name="connsiteY2" fmla="*/ 238977 h 690817"/>
                <a:gd name="connsiteX3" fmla="*/ 512094 w 682792"/>
                <a:gd name="connsiteY3" fmla="*/ 238977 h 690817"/>
                <a:gd name="connsiteX4" fmla="*/ 512094 w 682792"/>
                <a:gd name="connsiteY4" fmla="*/ 690817 h 690817"/>
                <a:gd name="connsiteX5" fmla="*/ 170698 w 682792"/>
                <a:gd name="connsiteY5" fmla="*/ 690817 h 690817"/>
                <a:gd name="connsiteX6" fmla="*/ 170698 w 682792"/>
                <a:gd name="connsiteY6" fmla="*/ 238977 h 690817"/>
                <a:gd name="connsiteX7" fmla="*/ 0 w 682792"/>
                <a:gd name="connsiteY7" fmla="*/ 238977 h 690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2792" h="690817">
                  <a:moveTo>
                    <a:pt x="236201" y="690816"/>
                  </a:moveTo>
                  <a:lnTo>
                    <a:pt x="0" y="345409"/>
                  </a:lnTo>
                  <a:lnTo>
                    <a:pt x="236201" y="1"/>
                  </a:lnTo>
                  <a:lnTo>
                    <a:pt x="236201" y="172705"/>
                  </a:lnTo>
                  <a:lnTo>
                    <a:pt x="682792" y="172705"/>
                  </a:lnTo>
                  <a:lnTo>
                    <a:pt x="682792" y="518112"/>
                  </a:lnTo>
                  <a:lnTo>
                    <a:pt x="236201" y="518112"/>
                  </a:lnTo>
                  <a:lnTo>
                    <a:pt x="236201" y="690816"/>
                  </a:lnTo>
                  <a:close/>
                </a:path>
              </a:pathLst>
            </a:cu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137624" tIns="176030" rIns="48006" bIns="176030" numCol="1" spcCol="1270" anchor="ctr" anchorCtr="0">
              <a:noAutofit/>
            </a:bodyPr>
            <a:lstStyle/>
            <a:p>
              <a:pPr algn="r" defTabSz="3000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" name="Forma livre 6"/>
            <p:cNvSpPr/>
            <p:nvPr/>
          </p:nvSpPr>
          <p:spPr>
            <a:xfrm>
              <a:off x="4060520" y="3430452"/>
              <a:ext cx="868377" cy="680340"/>
            </a:xfrm>
            <a:custGeom>
              <a:avLst/>
              <a:gdLst>
                <a:gd name="connsiteX0" fmla="*/ 0 w 693893"/>
                <a:gd name="connsiteY0" fmla="*/ 241788 h 690823"/>
                <a:gd name="connsiteX1" fmla="*/ 346947 w 693893"/>
                <a:gd name="connsiteY1" fmla="*/ 0 h 690823"/>
                <a:gd name="connsiteX2" fmla="*/ 693893 w 693893"/>
                <a:gd name="connsiteY2" fmla="*/ 241788 h 690823"/>
                <a:gd name="connsiteX3" fmla="*/ 520420 w 693893"/>
                <a:gd name="connsiteY3" fmla="*/ 241788 h 690823"/>
                <a:gd name="connsiteX4" fmla="*/ 520420 w 693893"/>
                <a:gd name="connsiteY4" fmla="*/ 690823 h 690823"/>
                <a:gd name="connsiteX5" fmla="*/ 173473 w 693893"/>
                <a:gd name="connsiteY5" fmla="*/ 690823 h 690823"/>
                <a:gd name="connsiteX6" fmla="*/ 173473 w 693893"/>
                <a:gd name="connsiteY6" fmla="*/ 241788 h 690823"/>
                <a:gd name="connsiteX7" fmla="*/ 0 w 693893"/>
                <a:gd name="connsiteY7" fmla="*/ 241788 h 690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3893" h="690823">
                  <a:moveTo>
                    <a:pt x="451031" y="0"/>
                  </a:moveTo>
                  <a:lnTo>
                    <a:pt x="693893" y="345412"/>
                  </a:lnTo>
                  <a:lnTo>
                    <a:pt x="451031" y="690823"/>
                  </a:lnTo>
                  <a:lnTo>
                    <a:pt x="451031" y="518117"/>
                  </a:lnTo>
                  <a:lnTo>
                    <a:pt x="0" y="518117"/>
                  </a:lnTo>
                  <a:lnTo>
                    <a:pt x="0" y="172706"/>
                  </a:lnTo>
                  <a:lnTo>
                    <a:pt x="451031" y="172706"/>
                  </a:lnTo>
                  <a:lnTo>
                    <a:pt x="451031" y="0"/>
                  </a:lnTo>
                  <a:close/>
                </a:path>
              </a:pathLst>
            </a:cu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48006" tIns="178111" rIns="138677" bIns="178111" numCol="1" spcCol="1270" anchor="ctr" anchorCtr="0">
              <a:noAutofit/>
            </a:bodyPr>
            <a:lstStyle/>
            <a:p>
              <a:pPr algn="ctr" defTabSz="3000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4115066" y="3605200"/>
            <a:ext cx="12094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/>
              <a:t>500 000</a:t>
            </a:r>
          </a:p>
          <a:p>
            <a:pPr algn="ctr"/>
            <a:r>
              <a:rPr lang="pt-BR" sz="1350" b="1" dirty="0"/>
              <a:t>Anos-luz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437" y="4305314"/>
            <a:ext cx="1041047" cy="11864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963" y="3896428"/>
            <a:ext cx="1165430" cy="13282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0950" y="3824642"/>
            <a:ext cx="1243692" cy="14174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1397" y="4298337"/>
            <a:ext cx="993776" cy="11301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173" y="3900134"/>
            <a:ext cx="1165961" cy="13259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481" y="4285932"/>
            <a:ext cx="1222188" cy="138993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5208637" y="4423963"/>
            <a:ext cx="88736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350" b="1" dirty="0">
                <a:solidFill>
                  <a:srgbClr val="00B0F0"/>
                </a:solidFill>
              </a:rPr>
              <a:t>500 000</a:t>
            </a:r>
          </a:p>
          <a:p>
            <a:pPr algn="ctr"/>
            <a:r>
              <a:rPr lang="pt-BR" sz="1350" b="1" dirty="0">
                <a:solidFill>
                  <a:srgbClr val="00B0F0"/>
                </a:solidFill>
              </a:rPr>
              <a:t>Anos-luz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869915" y="3484215"/>
            <a:ext cx="120646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350" b="1" dirty="0"/>
              <a:t>50 000 000</a:t>
            </a:r>
          </a:p>
          <a:p>
            <a:pPr algn="ctr"/>
            <a:r>
              <a:rPr lang="pt-BR" sz="1350" b="1" dirty="0"/>
              <a:t>Anos-luz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6422183" y="4423963"/>
            <a:ext cx="110116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350" b="1" dirty="0">
                <a:solidFill>
                  <a:srgbClr val="00B0F0"/>
                </a:solidFill>
              </a:rPr>
              <a:t>50 000 000</a:t>
            </a:r>
          </a:p>
          <a:p>
            <a:pPr algn="ctr"/>
            <a:r>
              <a:rPr lang="pt-BR" sz="1350" b="1" dirty="0">
                <a:solidFill>
                  <a:srgbClr val="00B0F0"/>
                </a:solidFill>
              </a:rPr>
              <a:t>Anos-luz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7455901" y="3429000"/>
            <a:ext cx="120699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350" b="1" dirty="0"/>
              <a:t>5 bilhões</a:t>
            </a:r>
          </a:p>
          <a:p>
            <a:pPr algn="ctr"/>
            <a:r>
              <a:rPr lang="pt-BR" sz="1350" b="1" dirty="0"/>
              <a:t>Anos-luz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8421251" y="4452727"/>
            <a:ext cx="127841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350" b="1" dirty="0">
                <a:solidFill>
                  <a:srgbClr val="00B0F0"/>
                </a:solidFill>
              </a:rPr>
              <a:t>5 bilhões</a:t>
            </a:r>
          </a:p>
          <a:p>
            <a:pPr algn="ctr"/>
            <a:r>
              <a:rPr lang="pt-BR" sz="1350" b="1" dirty="0">
                <a:solidFill>
                  <a:srgbClr val="00B0F0"/>
                </a:solidFill>
              </a:rPr>
              <a:t>Anos-luz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9292913" y="3218541"/>
            <a:ext cx="139951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350" b="1" dirty="0"/>
              <a:t>500 bilhões</a:t>
            </a:r>
          </a:p>
          <a:p>
            <a:pPr algn="ctr"/>
            <a:r>
              <a:rPr lang="pt-BR" sz="1350" b="1" dirty="0"/>
              <a:t>Anos-luz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0255191" y="4473544"/>
            <a:ext cx="14875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350" b="1" dirty="0">
                <a:solidFill>
                  <a:srgbClr val="00B0F0"/>
                </a:solidFill>
              </a:rPr>
              <a:t>500 bilhões</a:t>
            </a:r>
          </a:p>
          <a:p>
            <a:pPr algn="ctr"/>
            <a:r>
              <a:rPr lang="pt-BR" sz="1350" b="1" dirty="0">
                <a:solidFill>
                  <a:srgbClr val="00B0F0"/>
                </a:solidFill>
              </a:rPr>
              <a:t>Anos-luz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10998952" y="3372188"/>
            <a:ext cx="12535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350" b="1" dirty="0">
                <a:solidFill>
                  <a:schemeClr val="bg1"/>
                </a:solidFill>
              </a:rPr>
              <a:t>500 trilhões</a:t>
            </a:r>
          </a:p>
          <a:p>
            <a:pPr algn="ctr"/>
            <a:r>
              <a:rPr lang="pt-BR" sz="1350" b="1" dirty="0">
                <a:solidFill>
                  <a:schemeClr val="bg1"/>
                </a:solidFill>
              </a:rPr>
              <a:t>Anos-luz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0" y="751741"/>
            <a:ext cx="12192000" cy="954107"/>
          </a:xfrm>
          <a:prstGeom prst="rect">
            <a:avLst/>
          </a:prstGeom>
          <a:gradFill>
            <a:gsLst>
              <a:gs pos="39000">
                <a:schemeClr val="accent1">
                  <a:hueOff val="0"/>
                  <a:satOff val="0"/>
                  <a:lumOff val="0"/>
                  <a:satMod val="103000"/>
                  <a:lumMod val="102000"/>
                  <a:tint val="94000"/>
                  <a:alpha val="0"/>
                </a:schemeClr>
              </a:gs>
              <a:gs pos="1000">
                <a:srgbClr val="2131CD"/>
              </a:gs>
              <a:gs pos="100000">
                <a:srgbClr val="0070C0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A vastidão da criação imensa do Pai Universal está totalmente fora do alcance da imaginação finita... (128.1) 12:0.1 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3119" y="3802062"/>
            <a:ext cx="1325266" cy="155914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2059" y="4206443"/>
            <a:ext cx="1243692" cy="146317"/>
          </a:xfrm>
          <a:prstGeom prst="rect">
            <a:avLst/>
          </a:prstGeom>
        </p:spPr>
      </p:pic>
      <p:sp>
        <p:nvSpPr>
          <p:cNvPr id="23" name="Retângulo 22"/>
          <p:cNvSpPr/>
          <p:nvPr/>
        </p:nvSpPr>
        <p:spPr>
          <a:xfrm>
            <a:off x="0" y="193009"/>
            <a:ext cx="12192000" cy="646331"/>
          </a:xfrm>
          <a:prstGeom prst="rect">
            <a:avLst/>
          </a:prstGeom>
          <a:gradFill>
            <a:gsLst>
              <a:gs pos="16000">
                <a:schemeClr val="accent1">
                  <a:hueOff val="0"/>
                  <a:satOff val="0"/>
                  <a:lumOff val="0"/>
                  <a:satMod val="103000"/>
                  <a:lumMod val="102000"/>
                  <a:tint val="94000"/>
                  <a:alpha val="0"/>
                </a:schemeClr>
              </a:gs>
              <a:gs pos="66000">
                <a:srgbClr val="002060"/>
              </a:gs>
              <a:gs pos="100000">
                <a:srgbClr val="002060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OS QUATRO NÍVEIS DO ESPAÇO EXTERIOR</a:t>
            </a:r>
          </a:p>
        </p:txBody>
      </p:sp>
    </p:spTree>
    <p:extLst>
      <p:ext uri="{BB962C8B-B14F-4D97-AF65-F5344CB8AC3E}">
        <p14:creationId xmlns:p14="http://schemas.microsoft.com/office/powerpoint/2010/main" val="1481542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094" y="165370"/>
            <a:ext cx="10223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</a:rPr>
              <a:t>Tamanho proporcional do nosso superuniverso e do primeiro nível do espaço exterior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17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35668" y="5194570"/>
            <a:ext cx="12191999" cy="1569660"/>
          </a:xfrm>
          <a:prstGeom prst="rect">
            <a:avLst/>
          </a:prstGeom>
          <a:solidFill>
            <a:srgbClr val="002060">
              <a:alpha val="3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Há </a:t>
            </a:r>
            <a:r>
              <a:rPr lang="pt-BR" sz="2400" b="1" dirty="0">
                <a:solidFill>
                  <a:schemeClr val="bg1"/>
                </a:solidFill>
              </a:rPr>
              <a:t>quatro bilhões e meio de anos, o enorme sistema de </a:t>
            </a:r>
            <a:r>
              <a:rPr lang="pt-BR" sz="2400" b="1" dirty="0" err="1">
                <a:solidFill>
                  <a:schemeClr val="bg1"/>
                </a:solidFill>
              </a:rPr>
              <a:t>Angona</a:t>
            </a:r>
            <a:r>
              <a:rPr lang="pt-BR" sz="2400" b="1" dirty="0">
                <a:solidFill>
                  <a:schemeClr val="bg1"/>
                </a:solidFill>
              </a:rPr>
              <a:t> começou a aproximar-se da vizinhança do vosso sol, então solitário. O centro desse grande sistema era um gigante espacial escuro, sólido, altamente carregado e possuindo uma tremenda força de atração gravitacional. 655.9) 57:5.4 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318143"/>
            <a:ext cx="121206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ORIGEM DO NOSSO PLANETA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1866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5418306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(</a:t>
            </a:r>
            <a:r>
              <a:rPr lang="pt-BR" sz="2400" dirty="0" smtClean="0">
                <a:solidFill>
                  <a:schemeClr val="bg1"/>
                </a:solidFill>
              </a:rPr>
              <a:t>A </a:t>
            </a:r>
            <a:r>
              <a:rPr lang="pt-BR" sz="2400" dirty="0">
                <a:solidFill>
                  <a:schemeClr val="bg1"/>
                </a:solidFill>
              </a:rPr>
              <a:t>vida não aparece espontaneamente nos universos; os Portadores da Vida devem iniciá-la nos planetas até então estéreis. Eles são portadores, disseminadores e guardiães da vida tal como ela surge nos mundos evolucionários do espaço. 399.3) 36:3.1 </a:t>
            </a:r>
          </a:p>
        </p:txBody>
      </p:sp>
    </p:spTree>
    <p:extLst>
      <p:ext uri="{BB962C8B-B14F-4D97-AF65-F5344CB8AC3E}">
        <p14:creationId xmlns:p14="http://schemas.microsoft.com/office/powerpoint/2010/main" val="1222286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84085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</a:rPr>
              <a:t>Vós </a:t>
            </a:r>
            <a:r>
              <a:rPr lang="pt-BR" sz="2400" dirty="0">
                <a:solidFill>
                  <a:schemeClr val="bg1"/>
                </a:solidFill>
              </a:rPr>
              <a:t>sois agora filhos planetários, criaturas evolucionárias derivadas de implantações dos Portadores da Vida e modificadas pela infusão da vida Adâmica; ainda não sois filhos ascendentes; mas sois, de fato, filhos com o potencial de ascensão — até mesmo às alturas mais elevadas da glória e da realização na divindade — e esse status espiritual de filiação ascendente, podeis atingi-lo pela fé e cooperação voluntária com as atividades espiritualizantes do Ajustador </a:t>
            </a:r>
            <a:r>
              <a:rPr lang="pt-BR" sz="2400" dirty="0" smtClean="0">
                <a:solidFill>
                  <a:schemeClr val="bg1"/>
                </a:solidFill>
              </a:rPr>
              <a:t>residente. </a:t>
            </a:r>
            <a:r>
              <a:rPr lang="pt-BR" sz="2400" dirty="0">
                <a:solidFill>
                  <a:schemeClr val="bg1"/>
                </a:solidFill>
              </a:rPr>
              <a:t>448.9) 40:7.2 </a:t>
            </a:r>
          </a:p>
        </p:txBody>
      </p:sp>
    </p:spTree>
    <p:extLst>
      <p:ext uri="{BB962C8B-B14F-4D97-AF65-F5344CB8AC3E}">
        <p14:creationId xmlns:p14="http://schemas.microsoft.com/office/powerpoint/2010/main" val="1147035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81582" y="4597826"/>
            <a:ext cx="11828835" cy="2074133"/>
          </a:xfrm>
          <a:solidFill>
            <a:srgbClr val="002060">
              <a:alpha val="24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As miríades de sistemas planetários foram todas criadas para serem afinal habitadas por vários tipos diferentes de criaturas inteligentes, seres que poderiam conhecer a Deus, receber a afeição divina e amá-lo em retribuição. ... “Deus criou os céus e formou a Terra; e não foi em vão que Ele estabeleceu o universo e criou este mundo; Ele o formou, para que fosse habitado”. (21.2) 1:0.2 </a:t>
            </a:r>
            <a:endParaRPr lang="pt-BR" sz="2800" b="1" dirty="0"/>
          </a:p>
        </p:txBody>
      </p:sp>
      <p:sp>
        <p:nvSpPr>
          <p:cNvPr id="2" name="Retângulo 1"/>
          <p:cNvSpPr/>
          <p:nvPr/>
        </p:nvSpPr>
        <p:spPr>
          <a:xfrm>
            <a:off x="0" y="335764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O PROPÓSITO </a:t>
            </a:r>
            <a:r>
              <a:rPr lang="pt-BR" sz="3600" b="1" dirty="0" smtClean="0">
                <a:solidFill>
                  <a:schemeClr val="bg1"/>
                </a:solidFill>
              </a:rPr>
              <a:t>DA </a:t>
            </a:r>
            <a:r>
              <a:rPr lang="pt-BR" sz="3600" b="1" dirty="0">
                <a:solidFill>
                  <a:schemeClr val="bg1"/>
                </a:solidFill>
              </a:rPr>
              <a:t>CRIAÇÃO UNIVERSAL</a:t>
            </a:r>
          </a:p>
        </p:txBody>
      </p:sp>
    </p:spTree>
    <p:extLst>
      <p:ext uri="{BB962C8B-B14F-4D97-AF65-F5344CB8AC3E}">
        <p14:creationId xmlns:p14="http://schemas.microsoft.com/office/powerpoint/2010/main" val="3154379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" y="5468044"/>
            <a:ext cx="12191999" cy="1111094"/>
          </a:xfrm>
          <a:solidFill>
            <a:srgbClr val="002060">
              <a:alpha val="40000"/>
            </a:srgbClr>
          </a:solidFill>
        </p:spPr>
        <p:txBody>
          <a:bodyPr anchor="ctr">
            <a:no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“Ele estende o norte sobre o espaço vazio e suspende a Terra sobre o nada.” (Jó 26.7) (55.4) 4:1.6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044335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4931924"/>
            <a:ext cx="12192000" cy="1384995"/>
          </a:xfrm>
          <a:prstGeom prst="rect">
            <a:avLst/>
          </a:prstGeom>
          <a:solidFill>
            <a:srgbClr val="002060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</a:rPr>
              <a:t>... [O Pai] está </a:t>
            </a:r>
            <a:r>
              <a:rPr lang="pt-BR" sz="2800" b="1" dirty="0">
                <a:solidFill>
                  <a:schemeClr val="bg1"/>
                </a:solidFill>
              </a:rPr>
              <a:t>eternamente motivado pelo idealismo perfeito do amor divino; e essa natureza terna encontra a Sua mais forte expressão e a maior satisfação em amar e ser amada</a:t>
            </a:r>
            <a:r>
              <a:rPr lang="pt-BR" sz="2800" b="1" dirty="0" smtClean="0">
                <a:solidFill>
                  <a:schemeClr val="bg1"/>
                </a:solidFill>
              </a:rPr>
              <a:t>.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b="1" dirty="0">
                <a:solidFill>
                  <a:schemeClr val="bg1"/>
                </a:solidFill>
              </a:rPr>
              <a:t>(59.2) 4:4.6</a:t>
            </a:r>
          </a:p>
        </p:txBody>
      </p:sp>
    </p:spTree>
    <p:extLst>
      <p:ext uri="{BB962C8B-B14F-4D97-AF65-F5344CB8AC3E}">
        <p14:creationId xmlns:p14="http://schemas.microsoft.com/office/powerpoint/2010/main" val="3049202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5330757"/>
            <a:ext cx="12192000" cy="1132058"/>
          </a:xfrm>
          <a:solidFill>
            <a:srgbClr val="002060">
              <a:alpha val="35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pt-BR" sz="3300" b="1" dirty="0">
                <a:solidFill>
                  <a:schemeClr val="bg1"/>
                </a:solidFill>
                <a:latin typeface="+mn-lt"/>
              </a:rPr>
              <a:t>A vastidão da criação imensa do Pai Universal está totalmente fora do alcance da imaginação finita... </a:t>
            </a:r>
            <a:r>
              <a:rPr lang="pt-BR" sz="3300" b="1" dirty="0">
                <a:solidFill>
                  <a:schemeClr val="bg1"/>
                </a:solidFill>
              </a:rPr>
              <a:t>(128.1) 12:0.1 </a:t>
            </a:r>
            <a:endParaRPr lang="pt-BR" sz="3300" b="1" dirty="0"/>
          </a:p>
        </p:txBody>
      </p:sp>
      <p:sp>
        <p:nvSpPr>
          <p:cNvPr id="2" name="Retângulo 1"/>
          <p:cNvSpPr/>
          <p:nvPr/>
        </p:nvSpPr>
        <p:spPr>
          <a:xfrm>
            <a:off x="30804" y="549773"/>
            <a:ext cx="12130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A CRIAÇÃO UNIVERSAL</a:t>
            </a:r>
          </a:p>
        </p:txBody>
      </p:sp>
    </p:spTree>
    <p:extLst>
      <p:ext uri="{BB962C8B-B14F-4D97-AF65-F5344CB8AC3E}">
        <p14:creationId xmlns:p14="http://schemas.microsoft.com/office/powerpoint/2010/main" val="3393764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706"/>
            <a:ext cx="12192000" cy="5622587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151333006"/>
              </p:ext>
            </p:extLst>
          </p:nvPr>
        </p:nvGraphicFramePr>
        <p:xfrm>
          <a:off x="1631004" y="256208"/>
          <a:ext cx="9144000" cy="722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440541093"/>
              </p:ext>
            </p:extLst>
          </p:nvPr>
        </p:nvGraphicFramePr>
        <p:xfrm>
          <a:off x="2049294" y="3599234"/>
          <a:ext cx="8093412" cy="3132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113216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92413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O PARAÍSO </a:t>
            </a:r>
          </a:p>
          <a:p>
            <a:pPr algn="ctr"/>
            <a:r>
              <a:rPr lang="pt-BR" sz="3600" dirty="0">
                <a:solidFill>
                  <a:srgbClr val="002060"/>
                </a:solidFill>
                <a:latin typeface="Adobe Garamond Pro Bold" panose="02020702060506020403" pitchFamily="18" charset="0"/>
              </a:rPr>
              <a:t>A RESIDÊNCIA DA TRINDADE 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3790599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2060"/>
                </a:solidFill>
              </a:rPr>
              <a:t>O </a:t>
            </a:r>
            <a:r>
              <a:rPr lang="pt-BR" sz="2400" b="1" dirty="0">
                <a:solidFill>
                  <a:srgbClr val="002060"/>
                </a:solidFill>
              </a:rPr>
              <a:t>Paraíso é o centro geográfico da </a:t>
            </a:r>
            <a:r>
              <a:rPr lang="pt-BR" sz="2400" b="1" dirty="0" err="1" smtClean="0">
                <a:solidFill>
                  <a:srgbClr val="002060"/>
                </a:solidFill>
              </a:rPr>
              <a:t>infinitude</a:t>
            </a:r>
            <a:r>
              <a:rPr lang="pt-BR" sz="2400" b="1" dirty="0" smtClean="0">
                <a:solidFill>
                  <a:srgbClr val="002060"/>
                </a:solidFill>
              </a:rPr>
              <a:t>... O Paraíso </a:t>
            </a:r>
            <a:r>
              <a:rPr lang="pt-BR" sz="2400" b="1" dirty="0">
                <a:solidFill>
                  <a:srgbClr val="002060"/>
                </a:solidFill>
              </a:rPr>
              <a:t>é o centro eterno do universo dos universos, e o local de morada do Pai Universal, do Filho Eterno, do Espírito Infinito e dos Seus coligados e coordenados divinos. Esta Ilha Central é o corpo organizado mais gigantesco de </a:t>
            </a:r>
            <a:r>
              <a:rPr lang="pt-BR" sz="2400" b="1" dirty="0" smtClean="0">
                <a:solidFill>
                  <a:srgbClr val="002060"/>
                </a:solidFill>
              </a:rPr>
              <a:t>realidade </a:t>
            </a:r>
            <a:r>
              <a:rPr lang="pt-BR" sz="2400" b="1" dirty="0">
                <a:solidFill>
                  <a:srgbClr val="002060"/>
                </a:solidFill>
              </a:rPr>
              <a:t>cósmica em todo o universo-mestre. O Paraíso é uma esfera material, bem como uma morada espiritual. (118.1) </a:t>
            </a:r>
            <a:r>
              <a:rPr lang="pt-BR" sz="2400" b="1" dirty="0" smtClean="0">
                <a:solidFill>
                  <a:srgbClr val="002060"/>
                </a:solidFill>
              </a:rPr>
              <a:t>(</a:t>
            </a:r>
            <a:r>
              <a:rPr lang="pt-BR" sz="2400" b="1" dirty="0">
                <a:solidFill>
                  <a:srgbClr val="002060"/>
                </a:solidFill>
              </a:rPr>
              <a:t>126.7) 11:9.2 </a:t>
            </a:r>
          </a:p>
        </p:txBody>
      </p:sp>
    </p:spTree>
    <p:extLst>
      <p:ext uri="{BB962C8B-B14F-4D97-AF65-F5344CB8AC3E}">
        <p14:creationId xmlns:p14="http://schemas.microsoft.com/office/powerpoint/2010/main" val="3581338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971" y="309732"/>
            <a:ext cx="12166058" cy="1038746"/>
          </a:xfrm>
          <a:prstGeom prst="rect">
            <a:avLst/>
          </a:prstGeom>
          <a:solidFill>
            <a:srgbClr val="002060">
              <a:alpha val="40000"/>
            </a:srgbClr>
          </a:solidFill>
        </p:spPr>
        <p:txBody>
          <a:bodyPr wrap="square" rtlCol="0">
            <a:spAutoFit/>
          </a:bodyPr>
          <a:lstStyle/>
          <a:p>
            <a:endParaRPr lang="pt-BR" sz="1350" dirty="0"/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No Pai Universal convergem as linhas universais dos quatro circuitos de gravidade absoluta que existem no Universo-Mestre: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918153900"/>
              </p:ext>
            </p:extLst>
          </p:nvPr>
        </p:nvGraphicFramePr>
        <p:xfrm>
          <a:off x="638783" y="3030584"/>
          <a:ext cx="10914434" cy="3691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286745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2933</TotalTime>
  <Words>1376</Words>
  <Application>Microsoft Office PowerPoint</Application>
  <PresentationFormat>Widescreen</PresentationFormat>
  <Paragraphs>104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5" baseType="lpstr">
      <vt:lpstr>Adobe Garamond Pro</vt:lpstr>
      <vt:lpstr>Adobe Garamond Pro Bold</vt:lpstr>
      <vt:lpstr>Arial</vt:lpstr>
      <vt:lpstr>Calibri</vt:lpstr>
      <vt:lpstr>Calibri Light</vt:lpstr>
      <vt:lpstr>Times New Roman</vt:lpstr>
      <vt:lpstr>Verdana</vt:lpstr>
      <vt:lpstr>Tema do Office</vt:lpstr>
      <vt:lpstr>Apresentação do PowerPoint</vt:lpstr>
      <vt:lpstr>Apresentação do PowerPoint</vt:lpstr>
      <vt:lpstr>As miríades de sistemas planetários foram todas criadas para serem afinal habitadas por vários tipos diferentes de criaturas inteligentes, seres que poderiam conhecer a Deus, receber a afeição divina e amá-lo em retribuição. ... “Deus criou os céus e formou a Terra; e não foi em vão que Ele estabeleceu o universo e criou este mundo; Ele o formou, para que fosse habitado”. (21.2) 1:0.2 </vt:lpstr>
      <vt:lpstr>“Ele estende o norte sobre o espaço vazio e suspende a Terra sobre o nada.” (Jó 26.7) (55.4) 4:1.6</vt:lpstr>
      <vt:lpstr>Apresentação do PowerPoint</vt:lpstr>
      <vt:lpstr>A vastidão da criação imensa do Pai Universal está totalmente fora do alcance da imaginação finita... (128.1) 12:0.1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Jeannie Vazquez</dc:creator>
  <cp:lastModifiedBy>Jeannie Vazquez</cp:lastModifiedBy>
  <cp:revision>117</cp:revision>
  <dcterms:created xsi:type="dcterms:W3CDTF">2015-08-08T19:12:48Z</dcterms:created>
  <dcterms:modified xsi:type="dcterms:W3CDTF">2015-10-06T22:19:30Z</dcterms:modified>
</cp:coreProperties>
</file>